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802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60" r:id="rId6"/>
    <p:sldId id="268" r:id="rId7"/>
    <p:sldId id="270" r:id="rId8"/>
    <p:sldId id="281" r:id="rId9"/>
    <p:sldId id="282" r:id="rId10"/>
    <p:sldId id="271" r:id="rId11"/>
    <p:sldId id="261" r:id="rId12"/>
    <p:sldId id="272" r:id="rId13"/>
    <p:sldId id="277" r:id="rId14"/>
    <p:sldId id="278" r:id="rId15"/>
    <p:sldId id="279" r:id="rId16"/>
    <p:sldId id="280" r:id="rId17"/>
    <p:sldId id="283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ADA7A"/>
    <a:srgbClr val="FDF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>
      <p:cViewPr>
        <p:scale>
          <a:sx n="100" d="100"/>
          <a:sy n="100" d="100"/>
        </p:scale>
        <p:origin x="-1944" y="-246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0C062-C57F-4773-AD0D-F38255E3D28B}" type="doc">
      <dgm:prSet loTypeId="urn:microsoft.com/office/officeart/2005/8/layout/arrow2#1" loCatId="process" qsTypeId="urn:microsoft.com/office/officeart/2005/8/quickstyle/simple2#1" qsCatId="simple" csTypeId="urn:microsoft.com/office/officeart/2005/8/colors/accent3_2" csCatId="accent3" phldr="1"/>
      <dgm:spPr/>
    </dgm:pt>
    <dgm:pt modelId="{96C57C87-EB3B-4EC2-9A41-07DDB6E1CD5F}">
      <dgm:prSet phldrT="[Text]"/>
      <dgm:spPr/>
      <dgm:t>
        <a:bodyPr/>
        <a:lstStyle/>
        <a:p>
          <a:r>
            <a:rPr lang="ru-RU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Изучение HTML</a:t>
          </a:r>
          <a:endParaRPr lang="ru-RU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5D1DC240-AF47-483E-BDD5-25D164AF9AD2}" type="parTrans" cxnId="{925307BB-5B35-431F-9DA1-13475E6C4B77}">
      <dgm:prSet/>
      <dgm:spPr/>
      <dgm:t>
        <a:bodyPr/>
        <a:lstStyle/>
        <a:p>
          <a:endParaRPr lang="ru-RU"/>
        </a:p>
      </dgm:t>
    </dgm:pt>
    <dgm:pt modelId="{22F632CD-20B4-4C6C-851D-A0DA6FD61C5D}" type="sibTrans" cxnId="{925307BB-5B35-431F-9DA1-13475E6C4B77}">
      <dgm:prSet/>
      <dgm:spPr/>
      <dgm:t>
        <a:bodyPr/>
        <a:lstStyle/>
        <a:p>
          <a:endParaRPr lang="ru-RU"/>
        </a:p>
      </dgm:t>
    </dgm:pt>
    <dgm:pt modelId="{47E7A2FA-4BD5-4DEC-9F96-BCA4BBA47DCF}">
      <dgm:prSet phldrT="[Text]"/>
      <dgm:spPr/>
      <dgm:t>
        <a:bodyPr/>
        <a:lstStyle/>
        <a:p>
          <a:r>
            <a:rPr lang="ru-RU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Изучение CSS</a:t>
          </a:r>
          <a:endParaRPr lang="ru-RU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B3FB3DE-869F-44EA-939A-EB85E6D38D01}" type="parTrans" cxnId="{34AAA809-0B3A-4EEC-AF99-BC937D6DC898}">
      <dgm:prSet/>
      <dgm:spPr/>
      <dgm:t>
        <a:bodyPr/>
        <a:lstStyle/>
        <a:p>
          <a:endParaRPr lang="ru-RU"/>
        </a:p>
      </dgm:t>
    </dgm:pt>
    <dgm:pt modelId="{996E13EC-AFA1-4AAC-A0C4-087C617FF2D9}" type="sibTrans" cxnId="{34AAA809-0B3A-4EEC-AF99-BC937D6DC898}">
      <dgm:prSet/>
      <dgm:spPr/>
      <dgm:t>
        <a:bodyPr/>
        <a:lstStyle/>
        <a:p>
          <a:endParaRPr lang="ru-RU"/>
        </a:p>
      </dgm:t>
    </dgm:pt>
    <dgm:pt modelId="{A12E24BB-B2D1-46CB-A03A-16612625C6D9}">
      <dgm:prSet phldrT="[Text]"/>
      <dgm:spPr/>
      <dgm:t>
        <a:bodyPr/>
        <a:lstStyle/>
        <a:p>
          <a:r>
            <a:rPr lang="ru-RU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Создание WEB-приложения</a:t>
          </a:r>
          <a:endParaRPr lang="ru-RU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7B556FFC-7709-44C1-B4BC-586D0EBBD1C9}" type="parTrans" cxnId="{94D561A6-8F1D-4D66-A563-4B89F9A5BBB1}">
      <dgm:prSet/>
      <dgm:spPr/>
      <dgm:t>
        <a:bodyPr/>
        <a:lstStyle/>
        <a:p>
          <a:endParaRPr lang="ru-RU"/>
        </a:p>
      </dgm:t>
    </dgm:pt>
    <dgm:pt modelId="{9A6810F2-A473-4C4E-91CC-7ED8BF0F5902}" type="sibTrans" cxnId="{94D561A6-8F1D-4D66-A563-4B89F9A5BBB1}">
      <dgm:prSet/>
      <dgm:spPr/>
      <dgm:t>
        <a:bodyPr/>
        <a:lstStyle/>
        <a:p>
          <a:endParaRPr lang="ru-RU"/>
        </a:p>
      </dgm:t>
    </dgm:pt>
    <dgm:pt modelId="{7702F23C-8B74-4E81-878F-FC4D4E811F20}" type="pres">
      <dgm:prSet presAssocID="{C6B0C062-C57F-4773-AD0D-F38255E3D28B}" presName="arrowDiagram" presStyleCnt="0">
        <dgm:presLayoutVars>
          <dgm:chMax val="5"/>
        </dgm:presLayoutVars>
      </dgm:prSet>
      <dgm:spPr/>
    </dgm:pt>
    <dgm:pt modelId="{8D8196B2-8690-410B-88DD-58E36C1508F0}" type="pres">
      <dgm:prSet presAssocID="{C6B0C062-C57F-4773-AD0D-F38255E3D28B}" presName="arrow" presStyleLbl="bgShp" presStyleIdx="0" presStyleCnt="1" custLinFactNeighborX="444" custLinFactNeighborY="-1279"/>
      <dgm:spPr>
        <a:solidFill>
          <a:schemeClr val="accent3">
            <a:tint val="60000"/>
          </a:schemeClr>
        </a:solidFill>
      </dgm:spPr>
    </dgm:pt>
    <dgm:pt modelId="{925DF700-175B-486E-8CDB-3F5523B469B9}" type="pres">
      <dgm:prSet presAssocID="{C6B0C062-C57F-4773-AD0D-F38255E3D28B}" presName="arrowDiagram3" presStyleCnt="0"/>
      <dgm:spPr/>
    </dgm:pt>
    <dgm:pt modelId="{77EE22B3-CA06-42EE-A4F0-16D4F2D463EA}" type="pres">
      <dgm:prSet presAssocID="{96C57C87-EB3B-4EC2-9A41-07DDB6E1CD5F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448E3-A923-4562-82EE-2D6547A66745}" type="pres">
      <dgm:prSet presAssocID="{96C57C87-EB3B-4EC2-9A41-07DDB6E1CD5F}" presName="bullet3a" presStyleLbl="node1" presStyleIdx="0" presStyleCnt="3" custScaleX="132187" custScaleY="140177"/>
      <dgm:spPr/>
    </dgm:pt>
    <dgm:pt modelId="{927F647F-96BC-4E61-884C-3053C7634AF5}" type="pres">
      <dgm:prSet presAssocID="{47E7A2FA-4BD5-4DEC-9F96-BCA4BBA47DCF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1A7F7-D190-40A1-8F89-9DF82761F331}" type="pres">
      <dgm:prSet presAssocID="{47E7A2FA-4BD5-4DEC-9F96-BCA4BBA47DCF}" presName="bullet3b" presStyleLbl="node1" presStyleIdx="1" presStyleCnt="3" custScaleX="164560" custScaleY="165052"/>
      <dgm:spPr/>
    </dgm:pt>
    <dgm:pt modelId="{912F4A56-954F-4116-820A-78B7D54C1BDB}" type="pres">
      <dgm:prSet presAssocID="{A12E24BB-B2D1-46CB-A03A-16612625C6D9}" presName="textBox3c" presStyleLbl="revTx" presStyleIdx="2" presStyleCnt="3" custLinFactNeighborX="9764" custLinFactNeighborY="161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71A12-A6B6-4197-A0E8-04E68C73C293}" type="pres">
      <dgm:prSet presAssocID="{A12E24BB-B2D1-46CB-A03A-16612625C6D9}" presName="bullet3c" presStyleLbl="node1" presStyleIdx="2" presStyleCnt="3" custScaleX="224046" custScaleY="208392" custLinFactX="77117" custLinFactNeighborX="100000" custLinFactNeighborY="-2787"/>
      <dgm:spPr/>
    </dgm:pt>
  </dgm:ptLst>
  <dgm:cxnLst>
    <dgm:cxn modelId="{45853EA8-505D-4E04-9100-365C28246927}" type="presOf" srcId="{47E7A2FA-4BD5-4DEC-9F96-BCA4BBA47DCF}" destId="{927F647F-96BC-4E61-884C-3053C7634AF5}" srcOrd="0" destOrd="0" presId="urn:microsoft.com/office/officeart/2005/8/layout/arrow2#1"/>
    <dgm:cxn modelId="{925307BB-5B35-431F-9DA1-13475E6C4B77}" srcId="{C6B0C062-C57F-4773-AD0D-F38255E3D28B}" destId="{96C57C87-EB3B-4EC2-9A41-07DDB6E1CD5F}" srcOrd="0" destOrd="0" parTransId="{5D1DC240-AF47-483E-BDD5-25D164AF9AD2}" sibTransId="{22F632CD-20B4-4C6C-851D-A0DA6FD61C5D}"/>
    <dgm:cxn modelId="{094DCCEC-37AF-476E-BAC9-53E585181246}" type="presOf" srcId="{A12E24BB-B2D1-46CB-A03A-16612625C6D9}" destId="{912F4A56-954F-4116-820A-78B7D54C1BDB}" srcOrd="0" destOrd="0" presId="urn:microsoft.com/office/officeart/2005/8/layout/arrow2#1"/>
    <dgm:cxn modelId="{09D818D4-DC36-458F-BAFC-9CA110970CE1}" type="presOf" srcId="{C6B0C062-C57F-4773-AD0D-F38255E3D28B}" destId="{7702F23C-8B74-4E81-878F-FC4D4E811F20}" srcOrd="0" destOrd="0" presId="urn:microsoft.com/office/officeart/2005/8/layout/arrow2#1"/>
    <dgm:cxn modelId="{6914DDE9-939F-46AA-BA43-EDF88F3DC53F}" type="presOf" srcId="{96C57C87-EB3B-4EC2-9A41-07DDB6E1CD5F}" destId="{77EE22B3-CA06-42EE-A4F0-16D4F2D463EA}" srcOrd="0" destOrd="0" presId="urn:microsoft.com/office/officeart/2005/8/layout/arrow2#1"/>
    <dgm:cxn modelId="{94D561A6-8F1D-4D66-A563-4B89F9A5BBB1}" srcId="{C6B0C062-C57F-4773-AD0D-F38255E3D28B}" destId="{A12E24BB-B2D1-46CB-A03A-16612625C6D9}" srcOrd="2" destOrd="0" parTransId="{7B556FFC-7709-44C1-B4BC-586D0EBBD1C9}" sibTransId="{9A6810F2-A473-4C4E-91CC-7ED8BF0F5902}"/>
    <dgm:cxn modelId="{34AAA809-0B3A-4EEC-AF99-BC937D6DC898}" srcId="{C6B0C062-C57F-4773-AD0D-F38255E3D28B}" destId="{47E7A2FA-4BD5-4DEC-9F96-BCA4BBA47DCF}" srcOrd="1" destOrd="0" parTransId="{8B3FB3DE-869F-44EA-939A-EB85E6D38D01}" sibTransId="{996E13EC-AFA1-4AAC-A0C4-087C617FF2D9}"/>
    <dgm:cxn modelId="{1CAD6577-1F02-414F-A840-82C81E289594}" type="presParOf" srcId="{7702F23C-8B74-4E81-878F-FC4D4E811F20}" destId="{8D8196B2-8690-410B-88DD-58E36C1508F0}" srcOrd="0" destOrd="0" presId="urn:microsoft.com/office/officeart/2005/8/layout/arrow2#1"/>
    <dgm:cxn modelId="{2F35FCF3-53DE-4BF7-8771-AC94BEFB6D92}" type="presParOf" srcId="{7702F23C-8B74-4E81-878F-FC4D4E811F20}" destId="{925DF700-175B-486E-8CDB-3F5523B469B9}" srcOrd="1" destOrd="0" presId="urn:microsoft.com/office/officeart/2005/8/layout/arrow2#1"/>
    <dgm:cxn modelId="{65EDD399-BD74-40FD-A006-F51FB9B5A4CF}" type="presParOf" srcId="{925DF700-175B-486E-8CDB-3F5523B469B9}" destId="{77EE22B3-CA06-42EE-A4F0-16D4F2D463EA}" srcOrd="0" destOrd="0" presId="urn:microsoft.com/office/officeart/2005/8/layout/arrow2#1"/>
    <dgm:cxn modelId="{CF90EF30-C5F4-4080-B4DA-0F5657BB0A60}" type="presParOf" srcId="{925DF700-175B-486E-8CDB-3F5523B469B9}" destId="{FD9448E3-A923-4562-82EE-2D6547A66745}" srcOrd="1" destOrd="0" presId="urn:microsoft.com/office/officeart/2005/8/layout/arrow2#1"/>
    <dgm:cxn modelId="{A32EAB4E-B4EA-4E44-8DA1-FB8A938D36F5}" type="presParOf" srcId="{925DF700-175B-486E-8CDB-3F5523B469B9}" destId="{927F647F-96BC-4E61-884C-3053C7634AF5}" srcOrd="2" destOrd="0" presId="urn:microsoft.com/office/officeart/2005/8/layout/arrow2#1"/>
    <dgm:cxn modelId="{4F8E9D6B-4166-4D95-BFBA-2A61E53436F4}" type="presParOf" srcId="{925DF700-175B-486E-8CDB-3F5523B469B9}" destId="{FE51A7F7-D190-40A1-8F89-9DF82761F331}" srcOrd="3" destOrd="0" presId="urn:microsoft.com/office/officeart/2005/8/layout/arrow2#1"/>
    <dgm:cxn modelId="{C4E04E4B-47F3-48C1-9918-09F9010CFB89}" type="presParOf" srcId="{925DF700-175B-486E-8CDB-3F5523B469B9}" destId="{912F4A56-954F-4116-820A-78B7D54C1BDB}" srcOrd="4" destOrd="0" presId="urn:microsoft.com/office/officeart/2005/8/layout/arrow2#1"/>
    <dgm:cxn modelId="{25AA682B-4B09-415C-A3D3-1DA721908AD1}" type="presParOf" srcId="{925DF700-175B-486E-8CDB-3F5523B469B9}" destId="{87971A12-A6B6-4197-A0E8-04E68C73C293}" srcOrd="5" destOrd="0" presId="urn:microsoft.com/office/officeart/2005/8/layout/arrow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EA9D7E-85B1-45DB-91C0-70429744D23C}" type="doc">
      <dgm:prSet loTypeId="urn:microsoft.com/office/officeart/2005/8/layout/vList3#2" loCatId="process" qsTypeId="urn:microsoft.com/office/officeart/2005/8/quickstyle/simple2#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97D948-07D9-44D4-ADBF-AB60D0B5E9CA}">
      <dgm:prSet phldrT="[Text]" custT="1"/>
      <dgm:spPr/>
      <dgm:t>
        <a:bodyPr/>
        <a:lstStyle/>
        <a:p>
          <a:r>
            <a:rPr lang="ru-RU" sz="1600" dirty="0" smtClean="0">
              <a:solidFill>
                <a:srgbClr val="7030A0"/>
              </a:solidFill>
            </a:rPr>
            <a:t>http://krivochenko.ru</a:t>
          </a:r>
          <a:endParaRPr lang="en-US" sz="1600" dirty="0">
            <a:solidFill>
              <a:srgbClr val="7030A0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27A3327-E609-4BC6-9B43-AC685AA9C5F2}" type="parTrans" cxnId="{3A6FDD47-935B-4F30-8BFF-2012FA92E829}">
      <dgm:prSet/>
      <dgm:spPr/>
      <dgm:t>
        <a:bodyPr/>
        <a:lstStyle/>
        <a:p>
          <a:endParaRPr lang="ru-RU"/>
        </a:p>
      </dgm:t>
    </dgm:pt>
    <dgm:pt modelId="{C6545898-D05F-44EF-8128-C518A2B53EEF}" type="sibTrans" cxnId="{3A6FDD47-935B-4F30-8BFF-2012FA92E829}">
      <dgm:prSet/>
      <dgm:spPr/>
      <dgm:t>
        <a:bodyPr/>
        <a:lstStyle/>
        <a:p>
          <a:endParaRPr lang="ru-RU"/>
        </a:p>
      </dgm:t>
    </dgm:pt>
    <dgm:pt modelId="{128F47E2-D57D-4CC5-9631-BBD7DDC37343}">
      <dgm:prSet phldrT="[Text]" custT="1"/>
      <dgm:spPr/>
      <dgm:t>
        <a:bodyPr/>
        <a:lstStyle/>
        <a:p>
          <a:r>
            <a:rPr lang="ru-RU" sz="1400" noProof="0" dirty="0" smtClean="0"/>
            <a:t>Нравится описание работ, сделанных при разработке сайтов, ссылки на сделанные сайты</a:t>
          </a:r>
          <a:endParaRPr lang="ru-RU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8A3D5EB0-2B3A-475B-A6B4-87DDC665614A}" type="parTrans" cxnId="{53045CAD-49DF-4EFA-847F-96E8E5372C0D}">
      <dgm:prSet/>
      <dgm:spPr/>
      <dgm:t>
        <a:bodyPr/>
        <a:lstStyle/>
        <a:p>
          <a:endParaRPr lang="ru-RU"/>
        </a:p>
      </dgm:t>
    </dgm:pt>
    <dgm:pt modelId="{4F5884F6-14BA-448E-A862-399F2D69B056}" type="sibTrans" cxnId="{53045CAD-49DF-4EFA-847F-96E8E5372C0D}">
      <dgm:prSet/>
      <dgm:spPr/>
      <dgm:t>
        <a:bodyPr/>
        <a:lstStyle/>
        <a:p>
          <a:endParaRPr lang="ru-RU"/>
        </a:p>
      </dgm:t>
    </dgm:pt>
    <dgm:pt modelId="{DC883864-B18E-432F-9F84-C7046F06B7E1}">
      <dgm:prSet phldrT="[Text]" custT="1"/>
      <dgm:spPr/>
      <dgm:t>
        <a:bodyPr/>
        <a:lstStyle/>
        <a:p>
          <a:r>
            <a:rPr lang="ru-RU" sz="14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Слабые сторона - дизайн</a:t>
          </a:r>
          <a:endParaRPr lang="ru-RU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CEC18C0A-47F3-44D5-BE9B-D3307682A569}" type="parTrans" cxnId="{1FBBF334-6AED-4E6E-91F0-C25E4F2DE173}">
      <dgm:prSet/>
      <dgm:spPr/>
      <dgm:t>
        <a:bodyPr/>
        <a:lstStyle/>
        <a:p>
          <a:endParaRPr lang="ru-RU"/>
        </a:p>
      </dgm:t>
    </dgm:pt>
    <dgm:pt modelId="{849994F8-407E-4E8F-8CB3-F1A24C9B7E89}" type="sibTrans" cxnId="{1FBBF334-6AED-4E6E-91F0-C25E4F2DE173}">
      <dgm:prSet/>
      <dgm:spPr/>
      <dgm:t>
        <a:bodyPr/>
        <a:lstStyle/>
        <a:p>
          <a:endParaRPr lang="ru-RU"/>
        </a:p>
      </dgm:t>
    </dgm:pt>
    <dgm:pt modelId="{A54CFAA4-E94C-4DA4-96FB-B0BDE19FFBE8}">
      <dgm:prSet phldrT="[Text]" custT="1"/>
      <dgm:spPr/>
      <dgm:t>
        <a:bodyPr/>
        <a:lstStyle/>
        <a:p>
          <a:r>
            <a:rPr lang="ru-RU" sz="1600" dirty="0" smtClean="0">
              <a:solidFill>
                <a:srgbClr val="7030A0"/>
              </a:solidFill>
            </a:rPr>
            <a:t>http://alexeybychkov.com</a:t>
          </a:r>
        </a:p>
        <a:p>
          <a:endParaRPr lang="en-US" sz="1600" dirty="0">
            <a:solidFill>
              <a:srgbClr val="7030A0"/>
            </a:solidFill>
          </a:endParaRPr>
        </a:p>
      </dgm:t>
    </dgm:pt>
    <dgm:pt modelId="{FFB9F184-7F1D-45F2-BAE6-0089D652CFD4}" type="parTrans" cxnId="{CE91270E-1886-4821-AC83-400C7D163024}">
      <dgm:prSet/>
      <dgm:spPr/>
      <dgm:t>
        <a:bodyPr/>
        <a:lstStyle/>
        <a:p>
          <a:endParaRPr lang="ru-RU"/>
        </a:p>
      </dgm:t>
    </dgm:pt>
    <dgm:pt modelId="{B458CE11-1C90-49AD-B398-6BA7E5BEDA4C}" type="sibTrans" cxnId="{CE91270E-1886-4821-AC83-400C7D163024}">
      <dgm:prSet/>
      <dgm:spPr/>
      <dgm:t>
        <a:bodyPr/>
        <a:lstStyle/>
        <a:p>
          <a:endParaRPr lang="ru-RU"/>
        </a:p>
      </dgm:t>
    </dgm:pt>
    <dgm:pt modelId="{EDE90BE7-78D6-4B03-B40F-9B7B36E64134}">
      <dgm:prSet phldrT="[Text]" custT="1"/>
      <dgm:spPr/>
      <dgm:t>
        <a:bodyPr/>
        <a:lstStyle/>
        <a:p>
          <a:r>
            <a:rPr lang="ru-RU" sz="140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Сильные сторона – дизайн</a:t>
          </a:r>
          <a:endParaRPr lang="en-US" sz="14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E4AF175E-1653-4746-B1CD-C6FD2B6C752A}" type="parTrans" cxnId="{C692DDB1-2140-4629-908F-6F3807705C4D}">
      <dgm:prSet/>
      <dgm:spPr/>
      <dgm:t>
        <a:bodyPr/>
        <a:lstStyle/>
        <a:p>
          <a:endParaRPr lang="ru-RU"/>
        </a:p>
      </dgm:t>
    </dgm:pt>
    <dgm:pt modelId="{0801CCD6-C5CE-41EE-8860-2E6CA3AABEF0}" type="sibTrans" cxnId="{C692DDB1-2140-4629-908F-6F3807705C4D}">
      <dgm:prSet/>
      <dgm:spPr/>
      <dgm:t>
        <a:bodyPr/>
        <a:lstStyle/>
        <a:p>
          <a:endParaRPr lang="ru-RU"/>
        </a:p>
      </dgm:t>
    </dgm:pt>
    <dgm:pt modelId="{7B9AB289-C746-4113-B927-C1E433DBE634}">
      <dgm:prSet phldrT="[Text]" custT="1"/>
      <dgm:spPr/>
      <dgm:t>
        <a:bodyPr/>
        <a:lstStyle/>
        <a:p>
          <a:endParaRPr lang="ru-RU" sz="14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349C6CF2-B543-4974-9FD1-FE9F7EC6640C}" type="parTrans" cxnId="{F821B882-F830-48F1-B49A-CF6F6F2D574E}">
      <dgm:prSet/>
      <dgm:spPr/>
      <dgm:t>
        <a:bodyPr/>
        <a:lstStyle/>
        <a:p>
          <a:endParaRPr lang="ru-RU"/>
        </a:p>
      </dgm:t>
    </dgm:pt>
    <dgm:pt modelId="{88216B90-D4D3-42C1-86F1-3FF99BC0A7F0}" type="sibTrans" cxnId="{F821B882-F830-48F1-B49A-CF6F6F2D574E}">
      <dgm:prSet/>
      <dgm:spPr/>
      <dgm:t>
        <a:bodyPr/>
        <a:lstStyle/>
        <a:p>
          <a:endParaRPr lang="ru-RU"/>
        </a:p>
      </dgm:t>
    </dgm:pt>
    <dgm:pt modelId="{EC8C7DD0-057F-44DD-B173-24B45EDB2032}">
      <dgm:prSet phldrT="[Text]" custT="1"/>
      <dgm:spPr/>
      <dgm:t>
        <a:bodyPr/>
        <a:lstStyle/>
        <a:p>
          <a:r>
            <a:rPr lang="ru-RU" sz="140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Слабые сторона – тяжелая загрузка, мало информативности</a:t>
          </a:r>
          <a:endParaRPr lang="en-US" sz="14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F307EF7C-E228-4E2D-AEA4-417AA1421849}" type="sibTrans" cxnId="{A1FC8E57-95A8-4493-A8FC-8FED558162E1}">
      <dgm:prSet/>
      <dgm:spPr/>
      <dgm:t>
        <a:bodyPr/>
        <a:lstStyle/>
        <a:p>
          <a:endParaRPr lang="ru-RU"/>
        </a:p>
      </dgm:t>
    </dgm:pt>
    <dgm:pt modelId="{DD94B223-F1CA-4CCD-AB1A-051C0373FC2E}" type="parTrans" cxnId="{A1FC8E57-95A8-4493-A8FC-8FED558162E1}">
      <dgm:prSet/>
      <dgm:spPr/>
      <dgm:t>
        <a:bodyPr/>
        <a:lstStyle/>
        <a:p>
          <a:endParaRPr lang="ru-RU"/>
        </a:p>
      </dgm:t>
    </dgm:pt>
    <dgm:pt modelId="{F227FE98-96AD-4288-8DD3-11EEFF3499F0}">
      <dgm:prSet phldrT="[Text]" custT="1"/>
      <dgm:spPr/>
      <dgm:t>
        <a:bodyPr/>
        <a:lstStyle/>
        <a:p>
          <a:endParaRPr lang="en-US" sz="14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99AA6AEB-662B-4A40-904A-5DAF8D698BEA}" type="parTrans" cxnId="{995D1F53-1249-4AD4-84D3-9F5C530143CD}">
      <dgm:prSet/>
      <dgm:spPr/>
      <dgm:t>
        <a:bodyPr/>
        <a:lstStyle/>
        <a:p>
          <a:endParaRPr lang="ru-RU"/>
        </a:p>
      </dgm:t>
    </dgm:pt>
    <dgm:pt modelId="{2D9B3819-7EA2-478E-9EA8-C6E7E34C02BF}" type="sibTrans" cxnId="{995D1F53-1249-4AD4-84D3-9F5C530143CD}">
      <dgm:prSet/>
      <dgm:spPr/>
      <dgm:t>
        <a:bodyPr/>
        <a:lstStyle/>
        <a:p>
          <a:endParaRPr lang="ru-RU"/>
        </a:p>
      </dgm:t>
    </dgm:pt>
    <dgm:pt modelId="{7799DC94-3F37-442F-B173-155D709E4B16}" type="pres">
      <dgm:prSet presAssocID="{6FEA9D7E-85B1-45DB-91C0-70429744D23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C3B736C-D2AA-4101-9ECE-6232DE6E00E1}" type="pres">
      <dgm:prSet presAssocID="{6E97D948-07D9-44D4-ADBF-AB60D0B5E9CA}" presName="composite" presStyleCnt="0"/>
      <dgm:spPr/>
    </dgm:pt>
    <dgm:pt modelId="{85FC09C1-F5A8-48CE-A79A-7DF7DA8A91CC}" type="pres">
      <dgm:prSet presAssocID="{6E97D948-07D9-44D4-ADBF-AB60D0B5E9CA}" presName="imgShp" presStyleLbl="fgImgPlace1" presStyleIdx="0" presStyleCnt="2" custScaleX="193084" custScaleY="159605" custLinFactNeighborX="-25263" custLinFactNeighborY="47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A31B26A-DE4D-47F0-A1D9-A0BB98B2C43D}" type="pres">
      <dgm:prSet presAssocID="{6E97D948-07D9-44D4-ADBF-AB60D0B5E9CA}" presName="txShp" presStyleLbl="node1" presStyleIdx="0" presStyleCnt="2" custScaleX="84118" custScaleY="129671" custLinFactNeighborX="9382" custLinFactNeighborY="75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1F140-1017-44A5-AE1A-F554E8805CFA}" type="pres">
      <dgm:prSet presAssocID="{C6545898-D05F-44EF-8128-C518A2B53EEF}" presName="spacing" presStyleCnt="0"/>
      <dgm:spPr/>
    </dgm:pt>
    <dgm:pt modelId="{23F874D7-16C5-4EEA-8E16-79C735B4E4E1}" type="pres">
      <dgm:prSet presAssocID="{A54CFAA4-E94C-4DA4-96FB-B0BDE19FFBE8}" presName="composite" presStyleCnt="0"/>
      <dgm:spPr/>
    </dgm:pt>
    <dgm:pt modelId="{0CC77CC7-06E1-4509-BCB8-967BBC24F776}" type="pres">
      <dgm:prSet presAssocID="{A54CFAA4-E94C-4DA4-96FB-B0BDE19FFBE8}" presName="imgShp" presStyleLbl="fgImgPlace1" presStyleIdx="1" presStyleCnt="2" custScaleX="196762" custScaleY="174059" custLinFactNeighborX="-27958" custLinFactNeighborY="-769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623F5DBF-5DAC-4039-9A1C-4D0F8261FCBB}" type="pres">
      <dgm:prSet presAssocID="{A54CFAA4-E94C-4DA4-96FB-B0BDE19FFBE8}" presName="txShp" presStyleLbl="node1" presStyleIdx="1" presStyleCnt="2" custScaleX="87341" custScaleY="139535" custLinFactNeighborX="10042" custLinFactNeighborY="-142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A821E4-7869-42A2-A09A-9B93E83C679C}" type="presOf" srcId="{A54CFAA4-E94C-4DA4-96FB-B0BDE19FFBE8}" destId="{623F5DBF-5DAC-4039-9A1C-4D0F8261FCBB}" srcOrd="0" destOrd="0" presId="urn:microsoft.com/office/officeart/2005/8/layout/vList3#2"/>
    <dgm:cxn modelId="{FB779816-98AC-4CB7-B536-7BD4457B5590}" type="presOf" srcId="{7B9AB289-C746-4113-B927-C1E433DBE634}" destId="{EA31B26A-DE4D-47F0-A1D9-A0BB98B2C43D}" srcOrd="0" destOrd="2" presId="urn:microsoft.com/office/officeart/2005/8/layout/vList3#2"/>
    <dgm:cxn modelId="{BB350640-2B2B-44A3-8142-535EC275C8C9}" type="presOf" srcId="{EDE90BE7-78D6-4B03-B40F-9B7B36E64134}" destId="{623F5DBF-5DAC-4039-9A1C-4D0F8261FCBB}" srcOrd="0" destOrd="1" presId="urn:microsoft.com/office/officeart/2005/8/layout/vList3#2"/>
    <dgm:cxn modelId="{1FBBF334-6AED-4E6E-91F0-C25E4F2DE173}" srcId="{6E97D948-07D9-44D4-ADBF-AB60D0B5E9CA}" destId="{DC883864-B18E-432F-9F84-C7046F06B7E1}" srcOrd="2" destOrd="0" parTransId="{CEC18C0A-47F3-44D5-BE9B-D3307682A569}" sibTransId="{849994F8-407E-4E8F-8CB3-F1A24C9B7E89}"/>
    <dgm:cxn modelId="{53045CAD-49DF-4EFA-847F-96E8E5372C0D}" srcId="{6E97D948-07D9-44D4-ADBF-AB60D0B5E9CA}" destId="{128F47E2-D57D-4CC5-9631-BBD7DDC37343}" srcOrd="0" destOrd="0" parTransId="{8A3D5EB0-2B3A-475B-A6B4-87DDC665614A}" sibTransId="{4F5884F6-14BA-448E-A862-399F2D69B056}"/>
    <dgm:cxn modelId="{E1BF4C32-FD7B-47B1-9942-FBEEF120877B}" type="presOf" srcId="{6E97D948-07D9-44D4-ADBF-AB60D0B5E9CA}" destId="{EA31B26A-DE4D-47F0-A1D9-A0BB98B2C43D}" srcOrd="0" destOrd="0" presId="urn:microsoft.com/office/officeart/2005/8/layout/vList3#2"/>
    <dgm:cxn modelId="{A1FC8E57-95A8-4493-A8FC-8FED558162E1}" srcId="{A54CFAA4-E94C-4DA4-96FB-B0BDE19FFBE8}" destId="{EC8C7DD0-057F-44DD-B173-24B45EDB2032}" srcOrd="2" destOrd="0" parTransId="{DD94B223-F1CA-4CCD-AB1A-051C0373FC2E}" sibTransId="{F307EF7C-E228-4E2D-AEA4-417AA1421849}"/>
    <dgm:cxn modelId="{717005DE-B087-4A4E-B743-0D956385ED98}" type="presOf" srcId="{DC883864-B18E-432F-9F84-C7046F06B7E1}" destId="{EA31B26A-DE4D-47F0-A1D9-A0BB98B2C43D}" srcOrd="0" destOrd="3" presId="urn:microsoft.com/office/officeart/2005/8/layout/vList3#2"/>
    <dgm:cxn modelId="{195B1D09-8D54-4776-9FB7-925AB41858B5}" type="presOf" srcId="{EC8C7DD0-057F-44DD-B173-24B45EDB2032}" destId="{623F5DBF-5DAC-4039-9A1C-4D0F8261FCBB}" srcOrd="0" destOrd="3" presId="urn:microsoft.com/office/officeart/2005/8/layout/vList3#2"/>
    <dgm:cxn modelId="{142F0C92-72AC-4A3C-A38D-9BD396CB98CF}" type="presOf" srcId="{128F47E2-D57D-4CC5-9631-BBD7DDC37343}" destId="{EA31B26A-DE4D-47F0-A1D9-A0BB98B2C43D}" srcOrd="0" destOrd="1" presId="urn:microsoft.com/office/officeart/2005/8/layout/vList3#2"/>
    <dgm:cxn modelId="{F821B882-F830-48F1-B49A-CF6F6F2D574E}" srcId="{6E97D948-07D9-44D4-ADBF-AB60D0B5E9CA}" destId="{7B9AB289-C746-4113-B927-C1E433DBE634}" srcOrd="1" destOrd="0" parTransId="{349C6CF2-B543-4974-9FD1-FE9F7EC6640C}" sibTransId="{88216B90-D4D3-42C1-86F1-3FF99BC0A7F0}"/>
    <dgm:cxn modelId="{C692DDB1-2140-4629-908F-6F3807705C4D}" srcId="{A54CFAA4-E94C-4DA4-96FB-B0BDE19FFBE8}" destId="{EDE90BE7-78D6-4B03-B40F-9B7B36E64134}" srcOrd="0" destOrd="0" parTransId="{E4AF175E-1653-4746-B1CD-C6FD2B6C752A}" sibTransId="{0801CCD6-C5CE-41EE-8860-2E6CA3AABEF0}"/>
    <dgm:cxn modelId="{BB50C004-249A-4603-8E87-FB15FFF62149}" type="presOf" srcId="{6FEA9D7E-85B1-45DB-91C0-70429744D23C}" destId="{7799DC94-3F37-442F-B173-155D709E4B16}" srcOrd="0" destOrd="0" presId="urn:microsoft.com/office/officeart/2005/8/layout/vList3#2"/>
    <dgm:cxn modelId="{3A6FDD47-935B-4F30-8BFF-2012FA92E829}" srcId="{6FEA9D7E-85B1-45DB-91C0-70429744D23C}" destId="{6E97D948-07D9-44D4-ADBF-AB60D0B5E9CA}" srcOrd="0" destOrd="0" parTransId="{C27A3327-E609-4BC6-9B43-AC685AA9C5F2}" sibTransId="{C6545898-D05F-44EF-8128-C518A2B53EEF}"/>
    <dgm:cxn modelId="{CE91270E-1886-4821-AC83-400C7D163024}" srcId="{6FEA9D7E-85B1-45DB-91C0-70429744D23C}" destId="{A54CFAA4-E94C-4DA4-96FB-B0BDE19FFBE8}" srcOrd="1" destOrd="0" parTransId="{FFB9F184-7F1D-45F2-BAE6-0089D652CFD4}" sibTransId="{B458CE11-1C90-49AD-B398-6BA7E5BEDA4C}"/>
    <dgm:cxn modelId="{01594E5F-FB39-4335-8C59-8A60EA6FB78A}" type="presOf" srcId="{F227FE98-96AD-4288-8DD3-11EEFF3499F0}" destId="{623F5DBF-5DAC-4039-9A1C-4D0F8261FCBB}" srcOrd="0" destOrd="2" presId="urn:microsoft.com/office/officeart/2005/8/layout/vList3#2"/>
    <dgm:cxn modelId="{995D1F53-1249-4AD4-84D3-9F5C530143CD}" srcId="{A54CFAA4-E94C-4DA4-96FB-B0BDE19FFBE8}" destId="{F227FE98-96AD-4288-8DD3-11EEFF3499F0}" srcOrd="1" destOrd="0" parTransId="{99AA6AEB-662B-4A40-904A-5DAF8D698BEA}" sibTransId="{2D9B3819-7EA2-478E-9EA8-C6E7E34C02BF}"/>
    <dgm:cxn modelId="{19A57364-0F80-4157-B65C-AB4282E0C032}" type="presParOf" srcId="{7799DC94-3F37-442F-B173-155D709E4B16}" destId="{BC3B736C-D2AA-4101-9ECE-6232DE6E00E1}" srcOrd="0" destOrd="0" presId="urn:microsoft.com/office/officeart/2005/8/layout/vList3#2"/>
    <dgm:cxn modelId="{67F4525D-D304-4825-A20C-D266A546E3F4}" type="presParOf" srcId="{BC3B736C-D2AA-4101-9ECE-6232DE6E00E1}" destId="{85FC09C1-F5A8-48CE-A79A-7DF7DA8A91CC}" srcOrd="0" destOrd="0" presId="urn:microsoft.com/office/officeart/2005/8/layout/vList3#2"/>
    <dgm:cxn modelId="{3F4436EB-14DC-4D1C-83EE-A655D3F42159}" type="presParOf" srcId="{BC3B736C-D2AA-4101-9ECE-6232DE6E00E1}" destId="{EA31B26A-DE4D-47F0-A1D9-A0BB98B2C43D}" srcOrd="1" destOrd="0" presId="urn:microsoft.com/office/officeart/2005/8/layout/vList3#2"/>
    <dgm:cxn modelId="{3693B84A-FD09-4793-9D9C-00105297AE11}" type="presParOf" srcId="{7799DC94-3F37-442F-B173-155D709E4B16}" destId="{1F91F140-1017-44A5-AE1A-F554E8805CFA}" srcOrd="1" destOrd="0" presId="urn:microsoft.com/office/officeart/2005/8/layout/vList3#2"/>
    <dgm:cxn modelId="{E5314BC7-9267-41A5-BF35-36015BD28D3E}" type="presParOf" srcId="{7799DC94-3F37-442F-B173-155D709E4B16}" destId="{23F874D7-16C5-4EEA-8E16-79C735B4E4E1}" srcOrd="2" destOrd="0" presId="urn:microsoft.com/office/officeart/2005/8/layout/vList3#2"/>
    <dgm:cxn modelId="{FB03A6B9-5AA9-479E-9C5D-575E553BF77F}" type="presParOf" srcId="{23F874D7-16C5-4EEA-8E16-79C735B4E4E1}" destId="{0CC77CC7-06E1-4509-BCB8-967BBC24F776}" srcOrd="0" destOrd="0" presId="urn:microsoft.com/office/officeart/2005/8/layout/vList3#2"/>
    <dgm:cxn modelId="{63CFCAD7-D11C-4D44-8510-723C4478FB19}" type="presParOf" srcId="{23F874D7-16C5-4EEA-8E16-79C735B4E4E1}" destId="{623F5DBF-5DAC-4039-9A1C-4D0F8261FCBB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B0C062-C57F-4773-AD0D-F38255E3D28B}" type="doc">
      <dgm:prSet loTypeId="urn:microsoft.com/office/officeart/2005/8/layout/arrow2#1" loCatId="process" qsTypeId="urn:microsoft.com/office/officeart/2005/8/quickstyle/simple2#1" qsCatId="simple" csTypeId="urn:microsoft.com/office/officeart/2005/8/colors/accent3_2" csCatId="accent3" phldr="1"/>
      <dgm:spPr/>
    </dgm:pt>
    <dgm:pt modelId="{E522A522-1A58-49CA-92AA-8A63E19679D8}">
      <dgm:prSet phldrT="[Text]"/>
      <dgm:spPr/>
      <dgm:t>
        <a:bodyPr/>
        <a:lstStyle/>
        <a:p>
          <a:r>
            <a:rPr lang="en-US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JS</a:t>
          </a:r>
          <a:endParaRPr lang="en-US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6188E24B-CFF3-4560-B4C9-F933A248BEFA}" type="parTrans" cxnId="{04CE3152-0561-4287-8677-AFEF9EE35740}">
      <dgm:prSet/>
      <dgm:spPr/>
      <dgm:t>
        <a:bodyPr/>
        <a:lstStyle/>
        <a:p>
          <a:endParaRPr lang="ru-RU"/>
        </a:p>
      </dgm:t>
    </dgm:pt>
    <dgm:pt modelId="{1DA4A074-E799-4695-8BD9-B8541335C65B}" type="sibTrans" cxnId="{04CE3152-0561-4287-8677-AFEF9EE35740}">
      <dgm:prSet/>
      <dgm:spPr/>
      <dgm:t>
        <a:bodyPr/>
        <a:lstStyle/>
        <a:p>
          <a:endParaRPr lang="ru-RU"/>
        </a:p>
      </dgm:t>
    </dgm:pt>
    <dgm:pt modelId="{7CB54330-445C-47CF-9997-ECA9CF447177}">
      <dgm:prSet phldrT="[Text]"/>
      <dgm:spPr/>
      <dgm:t>
        <a:bodyPr/>
        <a:lstStyle/>
        <a:p>
          <a:r>
            <a:rPr lang="en-US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PHP</a:t>
          </a:r>
          <a:endParaRPr lang="en-US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1244FF07-AA48-4A46-BB29-043A7632E300}" type="parTrans" cxnId="{BB4BD400-F287-4074-81CE-55973C880896}">
      <dgm:prSet/>
      <dgm:spPr/>
      <dgm:t>
        <a:bodyPr/>
        <a:lstStyle/>
        <a:p>
          <a:endParaRPr lang="ru-RU"/>
        </a:p>
      </dgm:t>
    </dgm:pt>
    <dgm:pt modelId="{D7F9CEC9-9145-49B2-82BC-1565A9F1E239}" type="sibTrans" cxnId="{BB4BD400-F287-4074-81CE-55973C880896}">
      <dgm:prSet/>
      <dgm:spPr/>
      <dgm:t>
        <a:bodyPr/>
        <a:lstStyle/>
        <a:p>
          <a:endParaRPr lang="ru-RU"/>
        </a:p>
      </dgm:t>
    </dgm:pt>
    <dgm:pt modelId="{B6B68CA7-5FBE-4DF2-AA96-235C96AE0BC6}">
      <dgm:prSet phldrT="[Text]"/>
      <dgm:spPr/>
      <dgm:t>
        <a:bodyPr/>
        <a:lstStyle/>
        <a:p>
          <a:r>
            <a:rPr lang="uk-UA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Конкурентн</a:t>
          </a:r>
          <a:r>
            <a:rPr lang="ru-RU" dirty="0" err="1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ый</a:t>
          </a:r>
          <a:r>
            <a:rPr lang="ru-RU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WEB - </a:t>
          </a:r>
          <a:r>
            <a:rPr lang="ru-RU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сайт</a:t>
          </a:r>
          <a:endParaRPr lang="en-US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gm:t>
    </dgm:pt>
    <dgm:pt modelId="{5F62B96E-036A-4A64-9AC2-1C35766A23C0}" type="parTrans" cxnId="{EBD7AB1A-8FB4-4A65-B184-AAAE5EB12A54}">
      <dgm:prSet/>
      <dgm:spPr/>
      <dgm:t>
        <a:bodyPr/>
        <a:lstStyle/>
        <a:p>
          <a:endParaRPr lang="ru-RU"/>
        </a:p>
      </dgm:t>
    </dgm:pt>
    <dgm:pt modelId="{686A88FD-AEFF-4BF6-93E8-E060B4E7A163}" type="sibTrans" cxnId="{EBD7AB1A-8FB4-4A65-B184-AAAE5EB12A54}">
      <dgm:prSet/>
      <dgm:spPr/>
      <dgm:t>
        <a:bodyPr/>
        <a:lstStyle/>
        <a:p>
          <a:endParaRPr lang="ru-RU"/>
        </a:p>
      </dgm:t>
    </dgm:pt>
    <dgm:pt modelId="{7702F23C-8B74-4E81-878F-FC4D4E811F20}" type="pres">
      <dgm:prSet presAssocID="{C6B0C062-C57F-4773-AD0D-F38255E3D28B}" presName="arrowDiagram" presStyleCnt="0">
        <dgm:presLayoutVars>
          <dgm:chMax val="5"/>
        </dgm:presLayoutVars>
      </dgm:prSet>
      <dgm:spPr/>
    </dgm:pt>
    <dgm:pt modelId="{8D8196B2-8690-410B-88DD-58E36C1508F0}" type="pres">
      <dgm:prSet presAssocID="{C6B0C062-C57F-4773-AD0D-F38255E3D28B}" presName="arrow" presStyleLbl="bgShp" presStyleIdx="0" presStyleCnt="1" custLinFactNeighborX="-436" custLinFactNeighborY="4771"/>
      <dgm:spPr>
        <a:solidFill>
          <a:schemeClr val="accent2">
            <a:lumMod val="60000"/>
            <a:lumOff val="40000"/>
          </a:schemeClr>
        </a:solidFill>
      </dgm:spPr>
    </dgm:pt>
    <dgm:pt modelId="{925DF700-175B-486E-8CDB-3F5523B469B9}" type="pres">
      <dgm:prSet presAssocID="{C6B0C062-C57F-4773-AD0D-F38255E3D28B}" presName="arrowDiagram3" presStyleCnt="0"/>
      <dgm:spPr/>
    </dgm:pt>
    <dgm:pt modelId="{CD6476F9-FF8F-47F2-BFEA-16619264F0CA}" type="pres">
      <dgm:prSet presAssocID="{E522A522-1A58-49CA-92AA-8A63E19679D8}" presName="textBox3a" presStyleLbl="revTx" presStyleIdx="0" presStyleCnt="3" custScaleY="115089" custLinFactNeighborX="-8791" custLinFactNeighborY="-563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B06D2D-3A48-4556-98FF-C4CAD3F12CAB}" type="pres">
      <dgm:prSet presAssocID="{E522A522-1A58-49CA-92AA-8A63E19679D8}" presName="bullet3a" presStyleLbl="node1" presStyleIdx="0" presStyleCnt="3" custScaleX="251965" custScaleY="275983" custLinFactX="100000" custLinFactY="-40892" custLinFactNeighborX="104084" custLinFactNeighborY="-100000"/>
      <dgm:spPr/>
    </dgm:pt>
    <dgm:pt modelId="{F8EF9023-FED7-46F0-A5BB-79397D2028AC}" type="pres">
      <dgm:prSet presAssocID="{7CB54330-445C-47CF-9997-ECA9CF447177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9C3F53-1654-4778-B03F-57DC1C63A1B7}" type="pres">
      <dgm:prSet presAssocID="{7CB54330-445C-47CF-9997-ECA9CF447177}" presName="bullet3b" presStyleLbl="node1" presStyleIdx="1" presStyleCnt="3" custScaleX="262446" custScaleY="262445" custLinFactX="100000" custLinFactNeighborX="194725" custLinFactNeighborY="-54207"/>
      <dgm:spPr>
        <a:solidFill>
          <a:schemeClr val="accent6">
            <a:lumMod val="60000"/>
            <a:lumOff val="40000"/>
          </a:schemeClr>
        </a:solidFill>
      </dgm:spPr>
    </dgm:pt>
    <dgm:pt modelId="{03767313-FC0F-4752-BD9E-73BCC4FE55B9}" type="pres">
      <dgm:prSet presAssocID="{B6B68CA7-5FBE-4DF2-AA96-235C96AE0BC6}" presName="textBox3c" presStyleLbl="revTx" presStyleIdx="2" presStyleCnt="3" custScaleX="75982" custLinFactNeighborX="-39511" custLinFactNeighborY="-120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950610-06ED-45C6-9193-31A4AB20F31F}" type="pres">
      <dgm:prSet presAssocID="{B6B68CA7-5FBE-4DF2-AA96-235C96AE0BC6}" presName="bullet3c" presStyleLbl="node1" presStyleIdx="2" presStyleCnt="3" custScaleX="364832" custScaleY="381623" custLinFactX="200000" custLinFactNeighborX="282153" custLinFactNeighborY="-46928"/>
      <dgm:spPr>
        <a:solidFill>
          <a:schemeClr val="accent4">
            <a:lumMod val="60000"/>
            <a:lumOff val="40000"/>
          </a:schemeClr>
        </a:solidFill>
      </dgm:spPr>
    </dgm:pt>
  </dgm:ptLst>
  <dgm:cxnLst>
    <dgm:cxn modelId="{1D3779FF-2C2A-4FC9-8079-C0DA02BA8B5A}" type="presOf" srcId="{B6B68CA7-5FBE-4DF2-AA96-235C96AE0BC6}" destId="{03767313-FC0F-4752-BD9E-73BCC4FE55B9}" srcOrd="0" destOrd="0" presId="urn:microsoft.com/office/officeart/2005/8/layout/arrow2#1"/>
    <dgm:cxn modelId="{04CE3152-0561-4287-8677-AFEF9EE35740}" srcId="{C6B0C062-C57F-4773-AD0D-F38255E3D28B}" destId="{E522A522-1A58-49CA-92AA-8A63E19679D8}" srcOrd="0" destOrd="0" parTransId="{6188E24B-CFF3-4560-B4C9-F933A248BEFA}" sibTransId="{1DA4A074-E799-4695-8BD9-B8541335C65B}"/>
    <dgm:cxn modelId="{F494ADD3-270C-4F3F-8DEF-DE3D065D64AC}" type="presOf" srcId="{E522A522-1A58-49CA-92AA-8A63E19679D8}" destId="{CD6476F9-FF8F-47F2-BFEA-16619264F0CA}" srcOrd="0" destOrd="0" presId="urn:microsoft.com/office/officeart/2005/8/layout/arrow2#1"/>
    <dgm:cxn modelId="{BB4BD400-F287-4074-81CE-55973C880896}" srcId="{C6B0C062-C57F-4773-AD0D-F38255E3D28B}" destId="{7CB54330-445C-47CF-9997-ECA9CF447177}" srcOrd="1" destOrd="0" parTransId="{1244FF07-AA48-4A46-BB29-043A7632E300}" sibTransId="{D7F9CEC9-9145-49B2-82BC-1565A9F1E239}"/>
    <dgm:cxn modelId="{8049B2F9-5C8E-4490-A2DE-C5B4E0E2D28B}" type="presOf" srcId="{7CB54330-445C-47CF-9997-ECA9CF447177}" destId="{F8EF9023-FED7-46F0-A5BB-79397D2028AC}" srcOrd="0" destOrd="0" presId="urn:microsoft.com/office/officeart/2005/8/layout/arrow2#1"/>
    <dgm:cxn modelId="{888D7718-EDB6-41D8-BF34-75D23C0D49D5}" type="presOf" srcId="{C6B0C062-C57F-4773-AD0D-F38255E3D28B}" destId="{7702F23C-8B74-4E81-878F-FC4D4E811F20}" srcOrd="0" destOrd="0" presId="urn:microsoft.com/office/officeart/2005/8/layout/arrow2#1"/>
    <dgm:cxn modelId="{EBD7AB1A-8FB4-4A65-B184-AAAE5EB12A54}" srcId="{C6B0C062-C57F-4773-AD0D-F38255E3D28B}" destId="{B6B68CA7-5FBE-4DF2-AA96-235C96AE0BC6}" srcOrd="2" destOrd="0" parTransId="{5F62B96E-036A-4A64-9AC2-1C35766A23C0}" sibTransId="{686A88FD-AEFF-4BF6-93E8-E060B4E7A163}"/>
    <dgm:cxn modelId="{02816528-6D98-46BD-BD69-6868AA119DA8}" type="presParOf" srcId="{7702F23C-8B74-4E81-878F-FC4D4E811F20}" destId="{8D8196B2-8690-410B-88DD-58E36C1508F0}" srcOrd="0" destOrd="0" presId="urn:microsoft.com/office/officeart/2005/8/layout/arrow2#1"/>
    <dgm:cxn modelId="{E6577AA7-C93B-42B8-BB62-678905F1A8A7}" type="presParOf" srcId="{7702F23C-8B74-4E81-878F-FC4D4E811F20}" destId="{925DF700-175B-486E-8CDB-3F5523B469B9}" srcOrd="1" destOrd="0" presId="urn:microsoft.com/office/officeart/2005/8/layout/arrow2#1"/>
    <dgm:cxn modelId="{440688DD-8038-41E8-A55A-0A4D274AF0F2}" type="presParOf" srcId="{925DF700-175B-486E-8CDB-3F5523B469B9}" destId="{CD6476F9-FF8F-47F2-BFEA-16619264F0CA}" srcOrd="0" destOrd="0" presId="urn:microsoft.com/office/officeart/2005/8/layout/arrow2#1"/>
    <dgm:cxn modelId="{2ED77214-F7BC-4298-BC94-FD88EE2EB4D2}" type="presParOf" srcId="{925DF700-175B-486E-8CDB-3F5523B469B9}" destId="{E1B06D2D-3A48-4556-98FF-C4CAD3F12CAB}" srcOrd="1" destOrd="0" presId="urn:microsoft.com/office/officeart/2005/8/layout/arrow2#1"/>
    <dgm:cxn modelId="{93DFB7F0-067C-4476-B3BD-BD26CA4750D8}" type="presParOf" srcId="{925DF700-175B-486E-8CDB-3F5523B469B9}" destId="{F8EF9023-FED7-46F0-A5BB-79397D2028AC}" srcOrd="2" destOrd="0" presId="urn:microsoft.com/office/officeart/2005/8/layout/arrow2#1"/>
    <dgm:cxn modelId="{6112DFAA-827A-4284-A45A-922B1AAEFE33}" type="presParOf" srcId="{925DF700-175B-486E-8CDB-3F5523B469B9}" destId="{B09C3F53-1654-4778-B03F-57DC1C63A1B7}" srcOrd="3" destOrd="0" presId="urn:microsoft.com/office/officeart/2005/8/layout/arrow2#1"/>
    <dgm:cxn modelId="{7F9FDDAB-6B13-402E-83F3-392785C8C66A}" type="presParOf" srcId="{925DF700-175B-486E-8CDB-3F5523B469B9}" destId="{03767313-FC0F-4752-BD9E-73BCC4FE55B9}" srcOrd="4" destOrd="0" presId="urn:microsoft.com/office/officeart/2005/8/layout/arrow2#1"/>
    <dgm:cxn modelId="{64DCF5DB-F845-4949-ABF1-377E76277FC2}" type="presParOf" srcId="{925DF700-175B-486E-8CDB-3F5523B469B9}" destId="{18950610-06ED-45C6-9193-31A4AB20F31F}" srcOrd="5" destOrd="0" presId="urn:microsoft.com/office/officeart/2005/8/layout/arrow2#1"/>
  </dgm:cxnLst>
  <dgm:bg>
    <a:solidFill>
      <a:schemeClr val="tx2">
        <a:lumMod val="60000"/>
        <a:lumOff val="40000"/>
      </a:schemeClr>
    </a:solidFill>
    <a:effectLst>
      <a:glow rad="101600">
        <a:schemeClr val="accent4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196B2-8690-410B-88DD-58E36C1508F0}">
      <dsp:nvSpPr>
        <dsp:cNvPr id="0" name=""/>
        <dsp:cNvSpPr/>
      </dsp:nvSpPr>
      <dsp:spPr>
        <a:xfrm>
          <a:off x="0" y="0"/>
          <a:ext cx="8183562" cy="4187825"/>
        </a:xfrm>
        <a:prstGeom prst="swooshArrow">
          <a:avLst/>
        </a:prstGeom>
        <a:solidFill>
          <a:schemeClr val="accent3">
            <a:tint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E22B3-CA06-42EE-A4F0-16D4F2D463EA}">
      <dsp:nvSpPr>
        <dsp:cNvPr id="0" name=""/>
        <dsp:cNvSpPr/>
      </dsp:nvSpPr>
      <dsp:spPr>
        <a:xfrm>
          <a:off x="1440306" y="2797467"/>
          <a:ext cx="2045890" cy="108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Изучение HTML</a:t>
          </a:r>
          <a:endParaRPr lang="ru-RU" sz="19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1440306" y="2797467"/>
        <a:ext cx="2045890" cy="1088834"/>
      </dsp:txXfrm>
    </dsp:sp>
    <dsp:sp modelId="{FD9448E3-A923-4562-82EE-2D6547A66745}">
      <dsp:nvSpPr>
        <dsp:cNvPr id="0" name=""/>
        <dsp:cNvSpPr/>
      </dsp:nvSpPr>
      <dsp:spPr>
        <a:xfrm>
          <a:off x="1332130" y="2682752"/>
          <a:ext cx="216352" cy="2294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7F647F-96BC-4E61-884C-3053C7634AF5}">
      <dsp:nvSpPr>
        <dsp:cNvPr id="0" name=""/>
        <dsp:cNvSpPr/>
      </dsp:nvSpPr>
      <dsp:spPr>
        <a:xfrm>
          <a:off x="3561895" y="1743182"/>
          <a:ext cx="2045890" cy="108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Изучение CSS</a:t>
          </a:r>
          <a:endParaRPr lang="ru-RU" sz="19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3561895" y="1743182"/>
        <a:ext cx="2045890" cy="1088834"/>
      </dsp:txXfrm>
    </dsp:sp>
    <dsp:sp modelId="{FE51A7F7-D190-40A1-8F89-9DF82761F331}">
      <dsp:nvSpPr>
        <dsp:cNvPr id="0" name=""/>
        <dsp:cNvSpPr/>
      </dsp:nvSpPr>
      <dsp:spPr>
        <a:xfrm>
          <a:off x="3343058" y="1523691"/>
          <a:ext cx="437673" cy="4389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2F4A56-954F-4116-820A-78B7D54C1BDB}">
      <dsp:nvSpPr>
        <dsp:cNvPr id="0" name=""/>
        <dsp:cNvSpPr/>
      </dsp:nvSpPr>
      <dsp:spPr>
        <a:xfrm>
          <a:off x="6137671" y="1242586"/>
          <a:ext cx="2045890" cy="108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Создание WEB-приложения</a:t>
          </a:r>
          <a:endParaRPr lang="ru-RU" sz="19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>
        <a:off x="6137671" y="1242586"/>
        <a:ext cx="2045890" cy="1088834"/>
      </dsp:txXfrm>
    </dsp:sp>
    <dsp:sp modelId="{87971A12-A6B6-4197-A0E8-04E68C73C293}">
      <dsp:nvSpPr>
        <dsp:cNvPr id="0" name=""/>
        <dsp:cNvSpPr/>
      </dsp:nvSpPr>
      <dsp:spPr>
        <a:xfrm>
          <a:off x="6229002" y="738535"/>
          <a:ext cx="687560" cy="639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1B26A-DE4D-47F0-A1D9-A0BB98B2C43D}">
      <dsp:nvSpPr>
        <dsp:cNvPr id="0" name=""/>
        <dsp:cNvSpPr/>
      </dsp:nvSpPr>
      <dsp:spPr>
        <a:xfrm rot="10800000">
          <a:off x="3179595" y="303953"/>
          <a:ext cx="4577759" cy="1746216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3836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solidFill>
                <a:srgbClr val="7030A0"/>
              </a:solidFill>
            </a:rPr>
            <a:t>http://krivochenko.ru</a:t>
          </a:r>
          <a:endParaRPr lang="en-US" sz="1600" kern="1200" dirty="0">
            <a:solidFill>
              <a:srgbClr val="7030A0"/>
            </a:solidFill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noProof="0" dirty="0" smtClean="0"/>
            <a:t>Нравится описание работ, сделанных при разработке сайтов, ссылки на сделанные сайты</a:t>
          </a:r>
          <a:endParaRPr lang="ru-RU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noProof="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Слабые сторона - дизайн</a:t>
          </a:r>
          <a:endParaRPr lang="ru-RU" sz="1400" kern="1200" noProof="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3616149" y="303953"/>
        <a:ext cx="4141205" cy="1746216"/>
      </dsp:txXfrm>
    </dsp:sp>
    <dsp:sp modelId="{85FC09C1-F5A8-48CE-A79A-7DF7DA8A91CC}">
      <dsp:nvSpPr>
        <dsp:cNvPr id="0" name=""/>
        <dsp:cNvSpPr/>
      </dsp:nvSpPr>
      <dsp:spPr>
        <a:xfrm>
          <a:off x="596577" y="64411"/>
          <a:ext cx="2600168" cy="214932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3F5DBF-5DAC-4039-9A1C-4D0F8261FCBB}">
      <dsp:nvSpPr>
        <dsp:cNvPr id="0" name=""/>
        <dsp:cNvSpPr/>
      </dsp:nvSpPr>
      <dsp:spPr>
        <a:xfrm rot="10800000">
          <a:off x="3096347" y="2592287"/>
          <a:ext cx="4753157" cy="1879050"/>
        </a:xfrm>
        <a:prstGeom prst="homePlat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3836" tIns="113792" rIns="113792" bIns="113792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solidFill>
                <a:srgbClr val="7030A0"/>
              </a:solidFill>
            </a:rPr>
            <a:t>http://alexeybychkov.com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solidFill>
              <a:srgbClr val="7030A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Сильные сторона – дизайн</a:t>
          </a:r>
          <a:endParaRPr lang="en-US" sz="1400" kern="12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>
              <a:effectLst>
                <a:outerShdw blurRad="50800" dist="50800" dir="2700000" algn="tl" rotWithShape="0">
                  <a:srgbClr val="000000">
                    <a:alpha val="43137"/>
                  </a:srgbClr>
                </a:outerShdw>
              </a:effectLst>
            </a:rPr>
            <a:t>Слабые сторона – тяжелая загрузка, мало информативности</a:t>
          </a:r>
          <a:endParaRPr lang="en-US" sz="1400" kern="1200" dirty="0">
            <a:effectLst>
              <a:outerShdw blurRad="50800" dist="50800" dir="2700000" algn="tl" rotWithShape="0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3566109" y="2592287"/>
        <a:ext cx="4283395" cy="1879050"/>
      </dsp:txXfrm>
    </dsp:sp>
    <dsp:sp modelId="{0CC77CC7-06E1-4509-BCB8-967BBC24F776}">
      <dsp:nvSpPr>
        <dsp:cNvPr id="0" name=""/>
        <dsp:cNvSpPr/>
      </dsp:nvSpPr>
      <dsp:spPr>
        <a:xfrm>
          <a:off x="504053" y="2448277"/>
          <a:ext cx="2649698" cy="234396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#1" minVer="12.0">
  <dgm:title val=""/>
  <dgm:desc val=""/>
  <dgm:catLst>
    <dgm:cat type="process" pri="9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/>
          </dgm:shape>
          <dgm:presOf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1" refType="w" fact="0.43525"/>
                <dgm:constr type="t" for="ch" forName="textBox1" refType="h" fact="0.41625"/>
                <dgm:constr type="w" for="ch" forName="textBox1" refType="w" fact="0.4"/>
                <dgm:constr type="h" for="ch" forName="textBox1" refType="h" fact="0.4"/>
                <dgm:constr type="ctrX" for="ch" forName="bullet1" refType="l" refFor="ch" refForName="textBox1"/>
                <dgm:constr type="ctrY" for="ch" forName="bullet1" refType="t" refFor="ch" refForName="textBox1"/>
                <dgm:constr type="w" for="ch" forName="bullet1" refType="w" fact="0.0325"/>
                <dgm:constr type="h" for="ch" forName="bullet1" refType="w" refFor="ch" refForName="bullet1"/>
                <dgm:constr type="primFontSz" for="ch" ptType="node" val="36"/>
                <dgm:constr type="primFontSz" for="ch" ptType="node" op="equ"/>
              </dgm:constrLst>
              <dgm:forEach name="Name5" axis="ch" ptType="node" cnt="1"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2a" refType="w" fact="0.2735"/>
                <dgm:constr type="t" for="ch" forName="textBox2a" refType="h" fact="0.5565"/>
                <dgm:constr type="w" for="ch" forName="textBox2a" refType="w" fact="0.325"/>
                <dgm:constr type="h" for="ch" forName="textBox2a" refType="h" fact="0.4"/>
                <dgm:constr type="ctrX" for="ch" forName="bullet2a" refType="l" refFor="ch" refForName="textBox2a"/>
                <dgm:constr type="ctrY" for="ch" forName="bullet2a" refType="t" refFor="ch" refForName="textBox2a"/>
                <dgm:constr type="w" for="ch" forName="bullet2a" refType="w" fact="0.025"/>
                <dgm:constr type="h" for="ch" forName="bullet2a" refType="w" refFor="ch" refForName="bullet2a"/>
                <dgm:constr type="l" for="ch" forName="textBox2b" refType="w" fact="0.6145"/>
                <dgm:constr type="t" for="ch" forName="textBox2b" refType="h" fact="0.3085"/>
                <dgm:constr type="w" for="ch" forName="textBox2b" refType="w" fact="0.325"/>
                <dgm:constr type="h" for="ch" forName="textBox2b" refType="h" fact="0.4"/>
                <dgm:constr type="ctrX" for="ch" forName="bullet2b" refType="l" refFor="ch" refForName="textBox2b"/>
                <dgm:constr type="ctrY" for="ch" forName="bullet2b" refType="t" refFor="ch" refForName="textBox2b"/>
                <dgm:constr type="w" for="ch" forName="bullet2b" refType="w" fact="0.035"/>
                <dgm:constr type="h" for="ch" forName="bullet2b" refType="w" refFor="ch" refForName="bullet2b"/>
                <dgm:constr type="primFontSz" for="ch" ptType="node" val="36"/>
                <dgm:constr type="primFontSz" for="ch" ptType="node" op="equ"/>
              </dgm:constrLst>
              <dgm:forEach name="Name7" axis="ch" ptType="node" cnt="1">
                <dgm:layoutNode name="textBox2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8" axis="ch" ptType="node" st="2" cnt="1">
                <dgm:layoutNode name="textBox2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9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3a" refType="w" fact="0.176"/>
                <dgm:constr type="t" for="ch" forName="textBox3a" refType="h" fact="0.668"/>
                <dgm:constr type="w" for="ch" forName="textBox3a" refType="w" fact="0.25"/>
                <dgm:constr type="h" for="ch" forName="textBox3a" refType="h" fact="0.26"/>
                <dgm:constr type="ctrX" for="ch" forName="bullet3a" refType="l" refFor="ch" refForName="textBox3a"/>
                <dgm:constr type="ctrY" for="ch" forName="bullet3a" refType="t" refFor="ch" refForName="textBox3a"/>
                <dgm:constr type="w" for="ch" forName="bullet3a" refType="w" fact="0.02"/>
                <dgm:constr type="h" for="ch" forName="bullet3a" refType="w" refFor="ch" refForName="bullet3a"/>
                <dgm:constr type="l" for="ch" forName="textBox3b" refType="w" fact="0.43525"/>
                <dgm:constr type="t" for="ch" forName="textBox3b" refType="h" fact="0.41625"/>
                <dgm:constr type="w" for="ch" forName="textBox3b" refType="w" fact="0.25"/>
                <dgm:constr type="h" for="ch" forName="textBox3b" refType="h" fact="0.26"/>
                <dgm:constr type="ctrX" for="ch" forName="bullet3b" refType="l" refFor="ch" refForName="textBox3b"/>
                <dgm:constr type="ctrY" for="ch" forName="bullet3b" refType="t" refFor="ch" refForName="textBox3b"/>
                <dgm:constr type="w" for="ch" forName="bullet3b" refType="w" fact="0.0325"/>
                <dgm:constr type="h" for="ch" forName="bullet3b" refType="w" refFor="ch" refForName="bullet3b"/>
                <dgm:constr type="l" for="ch" forName="textBox3c" refType="w" fact="0.73675"/>
                <dgm:constr type="t" for="ch" forName="textBox3c" refType="h" fact="0.25475"/>
                <dgm:constr type="w" for="ch" forName="textBox3c" refType="w" fact="0.25"/>
                <dgm:constr type="h" for="ch" forName="textBox3c" refType="h" fact="0.26"/>
                <dgm:constr type="ctrX" for="ch" forName="bullet3c" refType="l" refFor="ch" refForName="textBox3c"/>
                <dgm:constr type="ctrY" for="ch" forName="bullet3c" refType="t" refFor="ch" refForName="textBox3c"/>
                <dgm:constr type="w" for="ch" forName="bullet3c" refType="w" fact="0.0375"/>
                <dgm:constr type="h" for="ch" forName="bullet3c" refType="w" refFor="ch" refForName="bullet3c"/>
                <dgm:constr type="primFontSz" for="ch" ptType="node" val="36"/>
                <dgm:constr type="primFontSz" for="ch" ptType="node" op="equ"/>
              </dgm:constrLst>
              <dgm:forEach name="Name10" axis="ch" ptType="node" cnt="1">
                <dgm:layoutNode name="textBox3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1" axis="ch" ptType="node" st="2" cnt="1">
                <dgm:layoutNode name="textBox3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2" axis="ch" ptType="node" st="3" cnt="1">
                <dgm:layoutNode name="textBox3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13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4a" refType="w" fact="0.139"/>
                <dgm:constr type="t" for="ch" forName="textBox4a" refType="h" fact="0.72"/>
                <dgm:constr type="w" for="ch" forName="textBox4a" refType="w" fact="0.175"/>
                <dgm:constr type="h" for="ch" forName="textBox4a" refType="h" fact="0.26"/>
                <dgm:constr type="ctrX" for="ch" forName="bullet4a" refType="l" refFor="ch" refForName="textBox4a"/>
                <dgm:constr type="ctrY" for="ch" forName="bullet4a" refType="t" refFor="ch" refForName="textBox4a"/>
                <dgm:constr type="w" for="ch" forName="bullet4a" refType="w" fact="0.02"/>
                <dgm:constr type="h" for="ch" forName="bullet4a" refType="w" refFor="ch" refForName="bullet4a"/>
                <dgm:constr type="l" for="ch" forName="textBox4b" refType="w" fact="0.33075"/>
                <dgm:constr type="t" for="ch" forName="textBox4b" refType="h" fact="0.49775"/>
                <dgm:constr type="w" for="ch" forName="textBox4b" refType="w" fact="0.175"/>
                <dgm:constr type="h" for="ch" forName="textBox4b" refType="h" fact="0.26"/>
                <dgm:constr type="ctrX" for="ch" forName="bullet4b" refType="l" refFor="ch" refForName="textBox4b"/>
                <dgm:constr type="ctrY" for="ch" forName="bullet4b" refType="t" refFor="ch" refForName="textBox4b"/>
                <dgm:constr type="w" for="ch" forName="bullet4b" refType="w" fact="0.0275"/>
                <dgm:constr type="h" for="ch" forName="bullet4b" refType="w" refFor="ch" refForName="bullet4b"/>
                <dgm:constr type="l" for="ch" forName="textBox4c" refType="w" fact="0.55925"/>
                <dgm:constr type="t" for="ch" forName="textBox4c" refType="h" fact="0.33325"/>
                <dgm:constr type="w" for="ch" forName="textBox4c" refType="w" fact="0.175"/>
                <dgm:constr type="h" for="ch" forName="textBox4c" refType="h" fact="0.26"/>
                <dgm:constr type="ctrX" for="ch" forName="bullet4c" refType="l" refFor="ch" refForName="textBox4c"/>
                <dgm:constr type="ctrY" for="ch" forName="bullet4c" refType="t" refFor="ch" refForName="textBox4c"/>
                <dgm:constr type="w" for="ch" forName="bullet4c" refType="w" fact="0.0325"/>
                <dgm:constr type="h" for="ch" forName="bullet4c" refType="w" refFor="ch" refForName="bullet4c"/>
                <dgm:constr type="l" for="ch" forName="textBox4d" refType="w" fact="0.79675"/>
                <dgm:constr type="t" for="ch" forName="textBox4d" refType="h" fact="0.23575"/>
                <dgm:constr type="w" for="ch" forName="textBox4d" refType="w" fact="0.175"/>
                <dgm:constr type="h" for="ch" forName="textBox4d" refType="h" fact="0.26"/>
                <dgm:constr type="ctrX" for="ch" forName="bullet4d" refType="l" refFor="ch" refForName="textBox4d"/>
                <dgm:constr type="ctrY" for="ch" forName="bullet4d" refType="t" refFor="ch" refForName="textBox4d"/>
                <dgm:constr type="w" for="ch" forName="bullet4d" refType="w" fact="0.0375"/>
                <dgm:constr type="h" for="ch" forName="bullet4d" refType="w" refFor="ch" refForName="bullet4d"/>
                <dgm:constr type="primFontSz" for="ch" ptType="node" val="36"/>
                <dgm:constr type="primFontSz" for="ch" ptType="node" op="equ"/>
              </dgm:constrLst>
              <dgm:forEach name="Name14" axis="ch" ptType="node" cnt="1">
                <dgm:layoutNode name="textBox4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5" axis="ch" ptType="node" st="2" cnt="1">
                <dgm:layoutNode name="textBox4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6" axis="ch" ptType="node" st="3" cnt="1">
                <dgm:layoutNode name="textBox4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7" axis="ch" ptType="node" st="4" cnt="1">
                <dgm:layoutNode name="textBox4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else name="Name18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5a" refType="w" fact="0.139"/>
                <dgm:constr type="t" for="ch" forName="textBox5a" refType="h" fact="0.72"/>
                <dgm:constr type="w" for="ch" forName="textBox5a" refType="w" fact="0.125"/>
                <dgm:constr type="h" for="ch" forName="textBox5a" refType="h" fact="0.26"/>
                <dgm:constr type="ctrX" for="ch" forName="bullet5a" refType="l" refFor="ch" refForName="textBox5a"/>
                <dgm:constr type="ctrY" for="ch" forName="bullet5a" refType="t" refFor="ch" refForName="textBox5a"/>
                <dgm:constr type="w" for="ch" forName="bullet5a" refType="w" fact="0.02"/>
                <dgm:constr type="h" for="ch" forName="bullet5a" refType="w" refFor="ch" refForName="bullet5a"/>
                <dgm:constr type="l" for="ch" forName="textBox5b" refType="w" fact="0.2735"/>
                <dgm:constr type="t" for="ch" forName="textBox5b" refType="h" fact="0.5565"/>
                <dgm:constr type="w" for="ch" forName="textBox5b" refType="w" fact="0.125"/>
                <dgm:constr type="h" for="ch" forName="textBox5b" refType="h" fact="0.26"/>
                <dgm:constr type="ctrX" for="ch" forName="bullet5b" refType="l" refFor="ch" refForName="textBox5b"/>
                <dgm:constr type="ctrY" for="ch" forName="bullet5b" refType="t" refFor="ch" refForName="textBox5b"/>
                <dgm:constr type="w" for="ch" forName="bullet5b" refType="w" fact="0.025"/>
                <dgm:constr type="h" for="ch" forName="bullet5b" refType="w" refFor="ch" refForName="bullet5b"/>
                <dgm:constr type="l" for="ch" forName="textBox5c" refType="w" fact="0.43525"/>
                <dgm:constr type="t" for="ch" forName="textBox5c" refType="h" fact="0.41625"/>
                <dgm:constr type="w" for="ch" forName="textBox5c" refType="w" fact="0.125"/>
                <dgm:constr type="h" for="ch" forName="textBox5c" refType="h" fact="0.26"/>
                <dgm:constr type="ctrX" for="ch" forName="bullet5c" refType="l" refFor="ch" refForName="textBox5c"/>
                <dgm:constr type="ctrY" for="ch" forName="bullet5c" refType="t" refFor="ch" refForName="textBox5c"/>
                <dgm:constr type="w" for="ch" forName="bullet5c" refType="w" fact="0.0325"/>
                <dgm:constr type="h" for="ch" forName="bullet5c" refType="w" refFor="ch" refForName="bullet5c"/>
                <dgm:constr type="l" for="ch" forName="textBox5d" refType="w" fact="0.6145"/>
                <dgm:constr type="t" for="ch" forName="textBox5d" refType="h" fact="0.3085"/>
                <dgm:constr type="w" for="ch" forName="textBox5d" refType="w" fact="0.125"/>
                <dgm:constr type="h" for="ch" forName="textBox5d" refType="h" fact="0.26"/>
                <dgm:constr type="ctrX" for="ch" forName="bullet5d" refType="l" refFor="ch" refForName="textBox5d"/>
                <dgm:constr type="ctrY" for="ch" forName="bullet5d" refType="t" refFor="ch" refForName="textBox5d"/>
                <dgm:constr type="w" for="ch" forName="bullet5d" refType="w" fact="0.035"/>
                <dgm:constr type="h" for="ch" forName="bullet5d" refType="w" refFor="ch" refForName="bullet5d"/>
                <dgm:constr type="l" for="ch" forName="textBox5e" refType="w" fact="0.79675"/>
                <dgm:constr type="t" for="ch" forName="textBox5e" refType="h" fact="0.23575"/>
                <dgm:constr type="w" for="ch" forName="textBox5e" refType="w" fact="0.125"/>
                <dgm:constr type="h" for="ch" forName="textBox5e" refType="h" fact="0.26"/>
                <dgm:constr type="ctrX" for="ch" forName="bullet5e" refType="l" refFor="ch" refForName="textBox5e"/>
                <dgm:constr type="ctrY" for="ch" forName="bullet5e" refType="t" refFor="ch" refForName="textBox5e"/>
                <dgm:constr type="w" for="ch" forName="bullet5e" refType="w" fact="0.0375"/>
                <dgm:constr type="h" for="ch" forName="bullet5e" refType="w" refFor="ch" refForName="bullet5e"/>
                <dgm:constr type="primFontSz" for="ch" ptType="node" val="36"/>
                <dgm:constr type="primFontSz" for="ch" ptType="node" op="equ"/>
              </dgm:constrLst>
              <dgm:forEach name="Name19" axis="ch" ptType="node" cnt="1">
                <dgm:layoutNode name="textBox5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0" axis="ch" ptType="node" st="2" cnt="1">
                <dgm:layoutNode name="textBox5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1" axis="ch" ptType="node" st="3" cnt="1">
                <dgm:layoutNode name="textBox5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2" axis="ch" ptType="node" st="4" cnt="1">
                <dgm:layoutNode name="textBox5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3" axis="ch" ptType="node" st="5" cnt="1">
                <dgm:layoutNode name="textBox5e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else>
        </dgm:choose>
      </dgm:if>
      <dgm:else name="Name2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 minVer="12.0">
  <dgm:title val=""/>
  <dgm:desc val=""/>
  <dgm:catLst>
    <dgm:cat type="process" pri="93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100"/>
    </dgm:constrLst>
    <dgm:forEach name="Name1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2">
          <dgm:if name="Name3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4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</dgm:layoutNode>
        <dgm:layoutNode name="txShp">
          <dgm:varLst>
            <dgm:bulletEnabled val="1"/>
          </dgm:varLst>
          <dgm:alg type="tx"/>
          <dgm:choose name="Name5">
            <dgm:if name="Name6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7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/>
          <dgm:ruleLst>
            <dgm:rule type="primFontSz" val="36" fact="NaN" max="NaN"/>
            <dgm:rule type="primFontSz" val="2" fact="NaN" max="NaN"/>
          </dgm:ruleLst>
        </dgm:layoutNode>
      </dgm:layoutNode>
      <dgm:forEach name="Name8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#1" minVer="12.0">
  <dgm:title val=""/>
  <dgm:desc val=""/>
  <dgm:catLst>
    <dgm:cat type="process" pri="9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</dgm:varLst>
    <dgm:alg type="composite">
      <dgm:param type="vertAlign" val="none"/>
      <dgm:param type="horzAlign" val="none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/>
          </dgm:shape>
          <dgm:presOf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1" refType="w" fact="0.43525"/>
                <dgm:constr type="t" for="ch" forName="textBox1" refType="h" fact="0.41625"/>
                <dgm:constr type="w" for="ch" forName="textBox1" refType="w" fact="0.4"/>
                <dgm:constr type="h" for="ch" forName="textBox1" refType="h" fact="0.4"/>
                <dgm:constr type="ctrX" for="ch" forName="bullet1" refType="l" refFor="ch" refForName="textBox1"/>
                <dgm:constr type="ctrY" for="ch" forName="bullet1" refType="t" refFor="ch" refForName="textBox1"/>
                <dgm:constr type="w" for="ch" forName="bullet1" refType="w" fact="0.0325"/>
                <dgm:constr type="h" for="ch" forName="bullet1" refType="w" refFor="ch" refForName="bullet1"/>
                <dgm:constr type="primFontSz" for="ch" ptType="node" val="36"/>
                <dgm:constr type="primFontSz" for="ch" ptType="node" op="equ"/>
              </dgm:constrLst>
              <dgm:forEach name="Name5" axis="ch" ptType="node" cnt="1"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2a" refType="w" fact="0.2735"/>
                <dgm:constr type="t" for="ch" forName="textBox2a" refType="h" fact="0.5565"/>
                <dgm:constr type="w" for="ch" forName="textBox2a" refType="w" fact="0.325"/>
                <dgm:constr type="h" for="ch" forName="textBox2a" refType="h" fact="0.4"/>
                <dgm:constr type="ctrX" for="ch" forName="bullet2a" refType="l" refFor="ch" refForName="textBox2a"/>
                <dgm:constr type="ctrY" for="ch" forName="bullet2a" refType="t" refFor="ch" refForName="textBox2a"/>
                <dgm:constr type="w" for="ch" forName="bullet2a" refType="w" fact="0.025"/>
                <dgm:constr type="h" for="ch" forName="bullet2a" refType="w" refFor="ch" refForName="bullet2a"/>
                <dgm:constr type="l" for="ch" forName="textBox2b" refType="w" fact="0.6145"/>
                <dgm:constr type="t" for="ch" forName="textBox2b" refType="h" fact="0.3085"/>
                <dgm:constr type="w" for="ch" forName="textBox2b" refType="w" fact="0.325"/>
                <dgm:constr type="h" for="ch" forName="textBox2b" refType="h" fact="0.4"/>
                <dgm:constr type="ctrX" for="ch" forName="bullet2b" refType="l" refFor="ch" refForName="textBox2b"/>
                <dgm:constr type="ctrY" for="ch" forName="bullet2b" refType="t" refFor="ch" refForName="textBox2b"/>
                <dgm:constr type="w" for="ch" forName="bullet2b" refType="w" fact="0.035"/>
                <dgm:constr type="h" for="ch" forName="bullet2b" refType="w" refFor="ch" refForName="bullet2b"/>
                <dgm:constr type="primFontSz" for="ch" ptType="node" val="36"/>
                <dgm:constr type="primFontSz" for="ch" ptType="node" op="equ"/>
              </dgm:constrLst>
              <dgm:forEach name="Name7" axis="ch" ptType="node" cnt="1">
                <dgm:layoutNode name="textBox2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8" axis="ch" ptType="node" st="2" cnt="1">
                <dgm:layoutNode name="textBox2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9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3a" refType="w" fact="0.176"/>
                <dgm:constr type="t" for="ch" forName="textBox3a" refType="h" fact="0.668"/>
                <dgm:constr type="w" for="ch" forName="textBox3a" refType="w" fact="0.25"/>
                <dgm:constr type="h" for="ch" forName="textBox3a" refType="h" fact="0.26"/>
                <dgm:constr type="ctrX" for="ch" forName="bullet3a" refType="l" refFor="ch" refForName="textBox3a"/>
                <dgm:constr type="ctrY" for="ch" forName="bullet3a" refType="t" refFor="ch" refForName="textBox3a"/>
                <dgm:constr type="w" for="ch" forName="bullet3a" refType="w" fact="0.02"/>
                <dgm:constr type="h" for="ch" forName="bullet3a" refType="w" refFor="ch" refForName="bullet3a"/>
                <dgm:constr type="l" for="ch" forName="textBox3b" refType="w" fact="0.43525"/>
                <dgm:constr type="t" for="ch" forName="textBox3b" refType="h" fact="0.41625"/>
                <dgm:constr type="w" for="ch" forName="textBox3b" refType="w" fact="0.25"/>
                <dgm:constr type="h" for="ch" forName="textBox3b" refType="h" fact="0.26"/>
                <dgm:constr type="ctrX" for="ch" forName="bullet3b" refType="l" refFor="ch" refForName="textBox3b"/>
                <dgm:constr type="ctrY" for="ch" forName="bullet3b" refType="t" refFor="ch" refForName="textBox3b"/>
                <dgm:constr type="w" for="ch" forName="bullet3b" refType="w" fact="0.0325"/>
                <dgm:constr type="h" for="ch" forName="bullet3b" refType="w" refFor="ch" refForName="bullet3b"/>
                <dgm:constr type="l" for="ch" forName="textBox3c" refType="w" fact="0.73675"/>
                <dgm:constr type="t" for="ch" forName="textBox3c" refType="h" fact="0.25475"/>
                <dgm:constr type="w" for="ch" forName="textBox3c" refType="w" fact="0.25"/>
                <dgm:constr type="h" for="ch" forName="textBox3c" refType="h" fact="0.26"/>
                <dgm:constr type="ctrX" for="ch" forName="bullet3c" refType="l" refFor="ch" refForName="textBox3c"/>
                <dgm:constr type="ctrY" for="ch" forName="bullet3c" refType="t" refFor="ch" refForName="textBox3c"/>
                <dgm:constr type="w" for="ch" forName="bullet3c" refType="w" fact="0.0375"/>
                <dgm:constr type="h" for="ch" forName="bullet3c" refType="w" refFor="ch" refForName="bullet3c"/>
                <dgm:constr type="primFontSz" for="ch" ptType="node" val="36"/>
                <dgm:constr type="primFontSz" for="ch" ptType="node" op="equ"/>
              </dgm:constrLst>
              <dgm:forEach name="Name10" axis="ch" ptType="node" cnt="1">
                <dgm:layoutNode name="textBox3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1" axis="ch" ptType="node" st="2" cnt="1">
                <dgm:layoutNode name="textBox3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2" axis="ch" ptType="node" st="3" cnt="1">
                <dgm:layoutNode name="textBox3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if name="Name13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4a" refType="w" fact="0.139"/>
                <dgm:constr type="t" for="ch" forName="textBox4a" refType="h" fact="0.72"/>
                <dgm:constr type="w" for="ch" forName="textBox4a" refType="w" fact="0.175"/>
                <dgm:constr type="h" for="ch" forName="textBox4a" refType="h" fact="0.26"/>
                <dgm:constr type="ctrX" for="ch" forName="bullet4a" refType="l" refFor="ch" refForName="textBox4a"/>
                <dgm:constr type="ctrY" for="ch" forName="bullet4a" refType="t" refFor="ch" refForName="textBox4a"/>
                <dgm:constr type="w" for="ch" forName="bullet4a" refType="w" fact="0.02"/>
                <dgm:constr type="h" for="ch" forName="bullet4a" refType="w" refFor="ch" refForName="bullet4a"/>
                <dgm:constr type="l" for="ch" forName="textBox4b" refType="w" fact="0.33075"/>
                <dgm:constr type="t" for="ch" forName="textBox4b" refType="h" fact="0.49775"/>
                <dgm:constr type="w" for="ch" forName="textBox4b" refType="w" fact="0.175"/>
                <dgm:constr type="h" for="ch" forName="textBox4b" refType="h" fact="0.26"/>
                <dgm:constr type="ctrX" for="ch" forName="bullet4b" refType="l" refFor="ch" refForName="textBox4b"/>
                <dgm:constr type="ctrY" for="ch" forName="bullet4b" refType="t" refFor="ch" refForName="textBox4b"/>
                <dgm:constr type="w" for="ch" forName="bullet4b" refType="w" fact="0.0275"/>
                <dgm:constr type="h" for="ch" forName="bullet4b" refType="w" refFor="ch" refForName="bullet4b"/>
                <dgm:constr type="l" for="ch" forName="textBox4c" refType="w" fact="0.55925"/>
                <dgm:constr type="t" for="ch" forName="textBox4c" refType="h" fact="0.33325"/>
                <dgm:constr type="w" for="ch" forName="textBox4c" refType="w" fact="0.175"/>
                <dgm:constr type="h" for="ch" forName="textBox4c" refType="h" fact="0.26"/>
                <dgm:constr type="ctrX" for="ch" forName="bullet4c" refType="l" refFor="ch" refForName="textBox4c"/>
                <dgm:constr type="ctrY" for="ch" forName="bullet4c" refType="t" refFor="ch" refForName="textBox4c"/>
                <dgm:constr type="w" for="ch" forName="bullet4c" refType="w" fact="0.0325"/>
                <dgm:constr type="h" for="ch" forName="bullet4c" refType="w" refFor="ch" refForName="bullet4c"/>
                <dgm:constr type="l" for="ch" forName="textBox4d" refType="w" fact="0.79675"/>
                <dgm:constr type="t" for="ch" forName="textBox4d" refType="h" fact="0.23575"/>
                <dgm:constr type="w" for="ch" forName="textBox4d" refType="w" fact="0.175"/>
                <dgm:constr type="h" for="ch" forName="textBox4d" refType="h" fact="0.26"/>
                <dgm:constr type="ctrX" for="ch" forName="bullet4d" refType="l" refFor="ch" refForName="textBox4d"/>
                <dgm:constr type="ctrY" for="ch" forName="bullet4d" refType="t" refFor="ch" refForName="textBox4d"/>
                <dgm:constr type="w" for="ch" forName="bullet4d" refType="w" fact="0.0375"/>
                <dgm:constr type="h" for="ch" forName="bullet4d" refType="w" refFor="ch" refForName="bullet4d"/>
                <dgm:constr type="primFontSz" for="ch" ptType="node" val="36"/>
                <dgm:constr type="primFontSz" for="ch" ptType="node" op="equ"/>
              </dgm:constrLst>
              <dgm:forEach name="Name14" axis="ch" ptType="node" cnt="1">
                <dgm:layoutNode name="textBox4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5" axis="ch" ptType="node" st="2" cnt="1">
                <dgm:layoutNode name="textBox4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6" axis="ch" ptType="node" st="3" cnt="1">
                <dgm:layoutNode name="textBox4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17" axis="ch" ptType="node" st="4" cnt="1">
                <dgm:layoutNode name="textBox4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if>
          <dgm:else name="Name18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val="250"/>
                <dgm:constr type="h" val="250"/>
                <dgm:constr type="l" for="ch" forName="textBox5a" refType="w" fact="0.139"/>
                <dgm:constr type="t" for="ch" forName="textBox5a" refType="h" fact="0.72"/>
                <dgm:constr type="w" for="ch" forName="textBox5a" refType="w" fact="0.125"/>
                <dgm:constr type="h" for="ch" forName="textBox5a" refType="h" fact="0.26"/>
                <dgm:constr type="ctrX" for="ch" forName="bullet5a" refType="l" refFor="ch" refForName="textBox5a"/>
                <dgm:constr type="ctrY" for="ch" forName="bullet5a" refType="t" refFor="ch" refForName="textBox5a"/>
                <dgm:constr type="w" for="ch" forName="bullet5a" refType="w" fact="0.02"/>
                <dgm:constr type="h" for="ch" forName="bullet5a" refType="w" refFor="ch" refForName="bullet5a"/>
                <dgm:constr type="l" for="ch" forName="textBox5b" refType="w" fact="0.2735"/>
                <dgm:constr type="t" for="ch" forName="textBox5b" refType="h" fact="0.5565"/>
                <dgm:constr type="w" for="ch" forName="textBox5b" refType="w" fact="0.125"/>
                <dgm:constr type="h" for="ch" forName="textBox5b" refType="h" fact="0.26"/>
                <dgm:constr type="ctrX" for="ch" forName="bullet5b" refType="l" refFor="ch" refForName="textBox5b"/>
                <dgm:constr type="ctrY" for="ch" forName="bullet5b" refType="t" refFor="ch" refForName="textBox5b"/>
                <dgm:constr type="w" for="ch" forName="bullet5b" refType="w" fact="0.025"/>
                <dgm:constr type="h" for="ch" forName="bullet5b" refType="w" refFor="ch" refForName="bullet5b"/>
                <dgm:constr type="l" for="ch" forName="textBox5c" refType="w" fact="0.43525"/>
                <dgm:constr type="t" for="ch" forName="textBox5c" refType="h" fact="0.41625"/>
                <dgm:constr type="w" for="ch" forName="textBox5c" refType="w" fact="0.125"/>
                <dgm:constr type="h" for="ch" forName="textBox5c" refType="h" fact="0.26"/>
                <dgm:constr type="ctrX" for="ch" forName="bullet5c" refType="l" refFor="ch" refForName="textBox5c"/>
                <dgm:constr type="ctrY" for="ch" forName="bullet5c" refType="t" refFor="ch" refForName="textBox5c"/>
                <dgm:constr type="w" for="ch" forName="bullet5c" refType="w" fact="0.0325"/>
                <dgm:constr type="h" for="ch" forName="bullet5c" refType="w" refFor="ch" refForName="bullet5c"/>
                <dgm:constr type="l" for="ch" forName="textBox5d" refType="w" fact="0.6145"/>
                <dgm:constr type="t" for="ch" forName="textBox5d" refType="h" fact="0.3085"/>
                <dgm:constr type="w" for="ch" forName="textBox5d" refType="w" fact="0.125"/>
                <dgm:constr type="h" for="ch" forName="textBox5d" refType="h" fact="0.26"/>
                <dgm:constr type="ctrX" for="ch" forName="bullet5d" refType="l" refFor="ch" refForName="textBox5d"/>
                <dgm:constr type="ctrY" for="ch" forName="bullet5d" refType="t" refFor="ch" refForName="textBox5d"/>
                <dgm:constr type="w" for="ch" forName="bullet5d" refType="w" fact="0.035"/>
                <dgm:constr type="h" for="ch" forName="bullet5d" refType="w" refFor="ch" refForName="bullet5d"/>
                <dgm:constr type="l" for="ch" forName="textBox5e" refType="w" fact="0.79675"/>
                <dgm:constr type="t" for="ch" forName="textBox5e" refType="h" fact="0.23575"/>
                <dgm:constr type="w" for="ch" forName="textBox5e" refType="w" fact="0.125"/>
                <dgm:constr type="h" for="ch" forName="textBox5e" refType="h" fact="0.26"/>
                <dgm:constr type="ctrX" for="ch" forName="bullet5e" refType="l" refFor="ch" refForName="textBox5e"/>
                <dgm:constr type="ctrY" for="ch" forName="bullet5e" refType="t" refFor="ch" refForName="textBox5e"/>
                <dgm:constr type="w" for="ch" forName="bullet5e" refType="w" fact="0.0375"/>
                <dgm:constr type="h" for="ch" forName="bullet5e" refType="w" refFor="ch" refForName="bullet5e"/>
                <dgm:constr type="primFontSz" for="ch" ptType="node" val="36"/>
                <dgm:constr type="primFontSz" for="ch" ptType="node" op="equ"/>
              </dgm:constrLst>
              <dgm:forEach name="Name19" axis="ch" ptType="node" cnt="1">
                <dgm:layoutNode name="textBox5a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0" axis="ch" ptType="node" st="2" cnt="1">
                <dgm:layoutNode name="textBox5b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1" axis="ch" ptType="node" st="3" cnt="1">
                <dgm:layoutNode name="textBox5c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2" axis="ch" ptType="node" st="4" cnt="1">
                <dgm:layoutNode name="textBox5d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  <dgm:forEach name="Name23" axis="ch" ptType="node" st="5" cnt="1">
                <dgm:layoutNode name="textBox5e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w" val="250"/>
                    <dgm:constr type="h" val="250"/>
                    <dgm:constr type="primFontSz" val="36"/>
                  </dgm:constrLst>
                  <dgm:ruleLst>
                    <dgm:rule type="primFontSz" val="2" fact="NaN" max="NaN"/>
                  </dgm:ruleLst>
                </dgm:layoutNode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</dgm:layoutNode>
              </dgm:forEach>
            </dgm:layoutNode>
          </dgm:else>
        </dgm:choose>
      </dgm:if>
      <dgm:else name="Name2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3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03170175-C3ED-4C72-B085-79CCCD670CC9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92977F1F-E40B-4E53-8E11-28ED50698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58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CD1B0D-083E-4DA2-81AD-16B7E97118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9FB51A-E05F-4494-ADA5-A77EAE266FCF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D1B0D-083E-4DA2-81AD-16B7E971189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10AB5E-65B2-470F-A90D-8944CCF2250D}" type="datetime2">
              <a:rPr lang="en-US" smtClean="0"/>
              <a:pPr/>
              <a:t>Friday, February 24, 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noProof="1" smtClean="0"/>
              <a:t>Образец заголовка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noProof="1" smtClean="0"/>
              <a:t>Образец текста</a:t>
            </a:r>
          </a:p>
          <a:p>
            <a:pPr lvl="1"/>
            <a:r>
              <a:rPr lang="ru-RU" noProof="1" smtClean="0"/>
              <a:t>Второй уровень</a:t>
            </a:r>
          </a:p>
          <a:p>
            <a:pPr lvl="2"/>
            <a:r>
              <a:rPr lang="ru-RU" noProof="1" smtClean="0"/>
              <a:t>Третий уровень</a:t>
            </a:r>
          </a:p>
          <a:p>
            <a:pPr lvl="3"/>
            <a:r>
              <a:rPr lang="ru-RU" noProof="1" smtClean="0"/>
              <a:t>Четвертый уровень</a:t>
            </a:r>
          </a:p>
          <a:p>
            <a:pPr lvl="4"/>
            <a:r>
              <a:rPr lang="ru-RU" noProof="1" smtClean="0"/>
              <a:t>Пятый уровень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34B0-3E89-40BA-B086-97296A422E36}" type="datetimeFigureOut">
              <a:rPr lang="en-US" smtClean="0"/>
              <a:pPr/>
              <a:t>2/24/2017</a:t>
            </a:fld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4C974-5669-4F4D-B5F7-AEFAF0EB8F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5F4066D-E18E-46CA-ADDB-DC7D9F287FCD}" type="datetime2">
              <a:rPr lang="en-US" smtClean="0"/>
              <a:pPr/>
              <a:t>Friday, February 24, 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E2E5AB2-AD30-4274-ADEE-77A916493B5C}" type="datetime2">
              <a:rPr lang="en-US" smtClean="0"/>
              <a:pPr/>
              <a:t>Friday, February 24, 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9C76396-5064-41C5-A285-015EE0047001}" type="datetime2">
              <a:rPr lang="en-US" smtClean="0"/>
              <a:pPr/>
              <a:t>Friday, February 24, 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l"/>
            <a:fld id="{4C8A7A92-D244-4C94-97DC-00C50A8E32A7}" type="datetime2">
              <a:rPr lang="en-US" smtClean="0"/>
              <a:pPr algn="l"/>
              <a:t>Friday, February 24, 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F7A2BDD-D331-44F0-96AA-4FB4ED497064}" type="slidenum">
              <a:rPr lang="en-US" smtClean="0">
                <a:solidFill>
                  <a:schemeClr val="accent1">
                    <a:shade val="7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</p:sldLayoutIdLst>
  <p:transition spd="slow" advClick="0" advTm="4000">
    <p:randomBar dir="vert"/>
  </p:transition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600" kern="1200" cap="all" baseline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Обзор проекта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</a:rPr>
              <a:t>Создание WEB - сайтов</a:t>
            </a:r>
          </a:p>
          <a:p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</a:rPr>
              <a:t>Кучеренко Диана</a:t>
            </a:r>
            <a:endParaRPr lang="ru-R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7165"/>
            <a:ext cx="1511111" cy="14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1000">
        <p:checker/>
      </p:transition>
    </mc:Choice>
    <mc:Fallback xmlns="">
      <p:transition spd="slow" advClick="0" advTm="1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kern="1200" cap="all" baseline="0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Технология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sz="3200" kern="1200" dirty="0" smtClean="0">
                <a:solidFill>
                  <a:schemeClr val="accent6">
                    <a:lumMod val="50000"/>
                  </a:schemeClr>
                </a:solidFill>
              </a:rPr>
              <a:t>Принятые стандарты: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800" dirty="0" smtClean="0">
                <a:solidFill>
                  <a:schemeClr val="accent6">
                    <a:lumMod val="50000"/>
                  </a:schemeClr>
                </a:solidFill>
              </a:rPr>
              <a:t>Списки, кнопки, иконки, логотипы</a:t>
            </a:r>
            <a:endParaRPr lang="ru-RU" sz="2800" kern="12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65176" lvl="1" indent="-265176">
              <a:lnSpc>
                <a:spcPct val="150000"/>
              </a:lnSpc>
              <a:buSzPct val="80000"/>
              <a:buFont typeface="Wingdings 2"/>
              <a:buChar char=""/>
            </a:pPr>
            <a:r>
              <a:rPr lang="ru-RU" sz="2800" dirty="0" smtClean="0">
                <a:solidFill>
                  <a:schemeClr val="accent6">
                    <a:lumMod val="50000"/>
                  </a:schemeClr>
                </a:solidFill>
              </a:rPr>
              <a:t>Преимущества: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dirty="0" smtClean="0">
                <a:solidFill>
                  <a:schemeClr val="accent6">
                    <a:lumMod val="50000"/>
                  </a:schemeClr>
                </a:solidFill>
              </a:rPr>
              <a:t>Адаптивная верстка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</a:rPr>
              <a:t>Недостатки: 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ru-RU" sz="2800" dirty="0" smtClean="0">
                <a:solidFill>
                  <a:schemeClr val="accent6">
                    <a:lumMod val="50000"/>
                  </a:schemeClr>
                </a:solidFill>
              </a:rPr>
              <a:t>Отсутствие возможностей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JS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4"/>
          <p:cNvSpPr txBox="1"/>
          <p:nvPr/>
        </p:nvSpPr>
        <p:spPr>
          <a:xfrm>
            <a:off x="457200" y="6124575"/>
            <a:ext cx="8229600" cy="503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ru-RU" sz="1200" b="1" dirty="0" smtClean="0"/>
              <a:t>Определите используемые акронимы!</a:t>
            </a:r>
            <a:endParaRPr lang="en-US" sz="1200" b="1" dirty="0"/>
          </a:p>
        </p:txBody>
      </p:sp>
    </p:spTree>
  </p:cSld>
  <p:clrMapOvr>
    <a:masterClrMapping/>
  </p:clrMapOvr>
  <p:transition spd="slow" advClick="0" advTm="4000">
    <p:plu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Возможности анимации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0225"/>
            <a:ext cx="6840760" cy="4698975"/>
          </a:xfrm>
        </p:spPr>
      </p:pic>
    </p:spTree>
    <p:extLst>
      <p:ext uri="{BB962C8B-B14F-4D97-AF65-F5344CB8AC3E}">
        <p14:creationId xmlns:p14="http://schemas.microsoft.com/office/powerpoint/2010/main" val="4245932152"/>
      </p:ext>
    </p:extLst>
  </p:cSld>
  <p:clrMapOvr>
    <a:masterClrMapping/>
  </p:clrMapOvr>
  <p:transition spd="slow" advClick="0" advTm="4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кнопки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0225"/>
            <a:ext cx="5976664" cy="4698975"/>
          </a:xfrm>
        </p:spPr>
      </p:pic>
    </p:spTree>
    <p:extLst>
      <p:ext uri="{BB962C8B-B14F-4D97-AF65-F5344CB8AC3E}">
        <p14:creationId xmlns:p14="http://schemas.microsoft.com/office/powerpoint/2010/main" val="1638179480"/>
      </p:ext>
    </p:extLst>
  </p:cSld>
  <p:clrMapOvr>
    <a:masterClrMapping/>
  </p:clrMapOvr>
  <p:transition spd="slow" advClick="0" advTm="4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меню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0225"/>
            <a:ext cx="6408712" cy="4482951"/>
          </a:xfrm>
        </p:spPr>
      </p:pic>
    </p:spTree>
    <p:extLst>
      <p:ext uri="{BB962C8B-B14F-4D97-AF65-F5344CB8AC3E}">
        <p14:creationId xmlns:p14="http://schemas.microsoft.com/office/powerpoint/2010/main" val="3194230311"/>
      </p:ext>
    </p:extLst>
  </p:cSld>
  <p:clrMapOvr>
    <a:masterClrMapping/>
  </p:clrMapOvr>
  <p:transition spd="slow" advClick="0" advTm="4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Работа с картами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30225"/>
            <a:ext cx="6912768" cy="4770983"/>
          </a:xfrm>
        </p:spPr>
      </p:pic>
    </p:spTree>
    <p:extLst>
      <p:ext uri="{BB962C8B-B14F-4D97-AF65-F5344CB8AC3E}">
        <p14:creationId xmlns:p14="http://schemas.microsoft.com/office/powerpoint/2010/main" val="207486967"/>
      </p:ext>
    </p:extLst>
  </p:cSld>
  <p:clrMapOvr>
    <a:masterClrMapping/>
  </p:clrMapOvr>
  <p:transition spd="slow" advClick="0" advTm="4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Спрайт - кнопки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30225"/>
            <a:ext cx="6336704" cy="4698975"/>
          </a:xfrm>
        </p:spPr>
      </p:pic>
    </p:spTree>
    <p:extLst>
      <p:ext uri="{BB962C8B-B14F-4D97-AF65-F5344CB8AC3E}">
        <p14:creationId xmlns:p14="http://schemas.microsoft.com/office/powerpoint/2010/main" val="3066158143"/>
      </p:ext>
    </p:extLst>
  </p:cSld>
  <p:clrMapOvr>
    <a:masterClrMapping/>
  </p:clrMapOvr>
  <p:transition spd="slow" advClick="0" advTm="4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будущее</a:t>
            </a:r>
            <a:endParaRPr lang="ru-RU" dirty="0">
              <a:solidFill>
                <a:srgbClr val="7030A0"/>
              </a:solidFill>
            </a:endParaRPr>
          </a:p>
        </p:txBody>
      </p:sp>
      <p:graphicFrame>
        <p:nvGraphicFramePr>
          <p:cNvPr id="4" name="Diagram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929609"/>
              </p:ext>
            </p:extLst>
          </p:nvPr>
        </p:nvGraphicFramePr>
        <p:xfrm>
          <a:off x="503238" y="530225"/>
          <a:ext cx="8183562" cy="491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190157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3600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Будем учиться дальше …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204624"/>
            <a:ext cx="1511111" cy="1485714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kern="1200" cap="all" baseline="0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Задачи проекта: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4" name="Diagram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74835"/>
              </p:ext>
            </p:extLst>
          </p:nvPr>
        </p:nvGraphicFramePr>
        <p:xfrm>
          <a:off x="503238" y="530225"/>
          <a:ext cx="8183562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 advClick="0" advTm="2000">
    <p:strips dir="r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kern="1200" cap="all" baseline="0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САЙТ - ВИЗИТКА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>
          <a:xfrm>
            <a:off x="478160" y="836712"/>
            <a:ext cx="8183880" cy="4187952"/>
          </a:xfrm>
        </p:spPr>
        <p:txBody>
          <a:bodyPr>
            <a:normAutofit fontScale="85000" lnSpcReduction="10000"/>
          </a:bodyPr>
          <a:lstStyle/>
          <a:p>
            <a:r>
              <a:rPr lang="ru-RU" sz="3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Сегодня все больше людей творческих и креативных профессий понимают весь потенциал интернета для организации своей деятельности</a:t>
            </a:r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ru-RU" sz="32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Создав свое портфолио в сети, они получают в распоряжение эффективную круглосуточную площадку для демонстрации своих работ перед многомиллионной аудиторией. </a:t>
            </a:r>
            <a:endParaRPr lang="en-U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4"/>
          <p:cNvSpPr txBox="1"/>
          <p:nvPr/>
        </p:nvSpPr>
        <p:spPr>
          <a:xfrm>
            <a:off x="457200" y="6124575"/>
            <a:ext cx="8229600" cy="503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1200" dirty="0"/>
          </a:p>
        </p:txBody>
      </p:sp>
    </p:spTree>
  </p:cSld>
  <p:clrMapOvr>
    <a:masterClrMapping/>
  </p:clrMapOvr>
  <p:transition spd="slow" advClick="0" advTm="700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502920" y="5301208"/>
            <a:ext cx="8183880" cy="733832"/>
          </a:xfrm>
        </p:spPr>
        <p:txBody>
          <a:bodyPr>
            <a:normAutofit/>
          </a:bodyPr>
          <a:lstStyle/>
          <a:p>
            <a:r>
              <a:rPr lang="ru-RU" sz="3600" kern="1200" cap="all" baseline="0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Анализ </a:t>
            </a:r>
            <a:r>
              <a:rPr lang="ru-RU" sz="3600" kern="1200" cap="all" baseline="0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конкуренции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4" name="Diagram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726198"/>
              </p:ext>
            </p:extLst>
          </p:nvPr>
        </p:nvGraphicFramePr>
        <p:xfrm>
          <a:off x="467544" y="476672"/>
          <a:ext cx="8183562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8000">
        <p:blinds dir="vert"/>
      </p:transition>
    </mc:Choice>
    <mc:Fallback xmlns="">
      <p:transition spd="slow" advClick="0" advTm="8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Главная страница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30225"/>
            <a:ext cx="7128792" cy="4482951"/>
          </a:xfrm>
        </p:spPr>
      </p:pic>
    </p:spTree>
    <p:extLst>
      <p:ext uri="{BB962C8B-B14F-4D97-AF65-F5344CB8AC3E}">
        <p14:creationId xmlns:p14="http://schemas.microsoft.com/office/powerpoint/2010/main" val="31321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4000">
        <p14:ripple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Обо мне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0225"/>
            <a:ext cx="6552728" cy="4698975"/>
          </a:xfrm>
        </p:spPr>
      </p:pic>
    </p:spTree>
    <p:extLst>
      <p:ext uri="{BB962C8B-B14F-4D97-AF65-F5344CB8AC3E}">
        <p14:creationId xmlns:p14="http://schemas.microsoft.com/office/powerpoint/2010/main" val="28106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4000">
        <p14:ripple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условия работы :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30225"/>
            <a:ext cx="6120680" cy="4554959"/>
          </a:xfrm>
        </p:spPr>
      </p:pic>
    </p:spTree>
    <p:extLst>
      <p:ext uri="{BB962C8B-B14F-4D97-AF65-F5344CB8AC3E}">
        <p14:creationId xmlns:p14="http://schemas.microsoft.com/office/powerpoint/2010/main" val="21918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4000">
        <p14:ripple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 smtClean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Как связаться</a:t>
            </a:r>
            <a:endParaRPr lang="ru-RU" cap="all" dirty="0">
              <a:solidFill>
                <a:srgbClr val="7030A0"/>
              </a:solidFill>
              <a:effectLst>
                <a:reflection blurRad="12700" stA="48000" endA="300" endPos="55000" dir="5400000" sy="-90000" algn="bl" rotWithShape="0"/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30225"/>
            <a:ext cx="6408712" cy="4626967"/>
          </a:xfrm>
        </p:spPr>
      </p:pic>
    </p:spTree>
    <p:extLst>
      <p:ext uri="{BB962C8B-B14F-4D97-AF65-F5344CB8AC3E}">
        <p14:creationId xmlns:p14="http://schemas.microsoft.com/office/powerpoint/2010/main" val="1142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4000">
        <p14:ripple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cap="all" dirty="0">
                <a:solidFill>
                  <a:srgbClr val="7030A0"/>
                </a:solidFill>
                <a:effectLst>
                  <a:reflection blurRad="12700" stA="48000" endA="300" endPos="55000" dir="5400000" sy="-90000" algn="bl" rotWithShape="0"/>
                </a:effectLst>
              </a:rPr>
              <a:t>Мои работы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30225"/>
            <a:ext cx="6984776" cy="4842991"/>
          </a:xfrm>
        </p:spPr>
      </p:pic>
    </p:spTree>
    <p:extLst>
      <p:ext uri="{BB962C8B-B14F-4D97-AF65-F5344CB8AC3E}">
        <p14:creationId xmlns:p14="http://schemas.microsoft.com/office/powerpoint/2010/main" val="35827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4000">
        <p14:ripple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F5EF949-C7F2-468C-8C07-FCD819F733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0</TotalTime>
  <Words>167</Words>
  <Application>Microsoft Office PowerPoint</Application>
  <PresentationFormat>Экран (4:3)</PresentationFormat>
  <Paragraphs>55</Paragraphs>
  <Slides>17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Аспект</vt:lpstr>
      <vt:lpstr>Обзор проекта</vt:lpstr>
      <vt:lpstr>Задачи проекта:</vt:lpstr>
      <vt:lpstr>САЙТ - ВИЗИТКА</vt:lpstr>
      <vt:lpstr>Анализ конкуренции</vt:lpstr>
      <vt:lpstr>Главная страница</vt:lpstr>
      <vt:lpstr>Обо мне</vt:lpstr>
      <vt:lpstr>условия работы :</vt:lpstr>
      <vt:lpstr>Как связаться</vt:lpstr>
      <vt:lpstr>Мои работы</vt:lpstr>
      <vt:lpstr>Технология</vt:lpstr>
      <vt:lpstr>Возможности анимации</vt:lpstr>
      <vt:lpstr>кнопки</vt:lpstr>
      <vt:lpstr>меню</vt:lpstr>
      <vt:lpstr>Работа с картами</vt:lpstr>
      <vt:lpstr>Спрайт - кнопки</vt:lpstr>
      <vt:lpstr>будущее</vt:lpstr>
      <vt:lpstr>Будем учиться дальше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2017-02-24T07:59:02Z</dcterms:created>
  <dcterms:modified xsi:type="dcterms:W3CDTF">2017-02-24T14:53:51Z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TC100851999990</vt:lpwstr>
  </property>
</Properties>
</file>